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3.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4.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theme/theme5.xml" ContentType="application/vnd.openxmlformats-officedocument.theme+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6.xml" ContentType="application/vnd.openxmlformats-officedocument.theme+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theme/theme7.xml" ContentType="application/vnd.openxmlformats-officedocument.theme+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082" r:id="rId4"/>
    <p:sldMasterId id="2147484156" r:id="rId5"/>
    <p:sldMasterId id="2147484177" r:id="rId6"/>
    <p:sldMasterId id="2147484193" r:id="rId7"/>
    <p:sldMasterId id="2147484208" r:id="rId8"/>
    <p:sldMasterId id="2147484242" r:id="rId9"/>
    <p:sldMasterId id="2147484277" r:id="rId10"/>
    <p:sldMasterId id="2147484312" r:id="rId11"/>
  </p:sldMasterIdLst>
  <p:notesMasterIdLst>
    <p:notesMasterId r:id="rId43"/>
  </p:notesMasterIdLst>
  <p:handoutMasterIdLst>
    <p:handoutMasterId r:id="rId44"/>
  </p:handoutMasterIdLst>
  <p:sldIdLst>
    <p:sldId id="327" r:id="rId12"/>
    <p:sldId id="331" r:id="rId13"/>
    <p:sldId id="367" r:id="rId14"/>
    <p:sldId id="366" r:id="rId15"/>
    <p:sldId id="332" r:id="rId16"/>
    <p:sldId id="294" r:id="rId17"/>
    <p:sldId id="295" r:id="rId18"/>
    <p:sldId id="326" r:id="rId19"/>
    <p:sldId id="333" r:id="rId20"/>
    <p:sldId id="336" r:id="rId21"/>
    <p:sldId id="268" r:id="rId22"/>
    <p:sldId id="269" r:id="rId23"/>
    <p:sldId id="270" r:id="rId24"/>
    <p:sldId id="353" r:id="rId25"/>
    <p:sldId id="355" r:id="rId26"/>
    <p:sldId id="272" r:id="rId27"/>
    <p:sldId id="273" r:id="rId28"/>
    <p:sldId id="274" r:id="rId29"/>
    <p:sldId id="275" r:id="rId30"/>
    <p:sldId id="276" r:id="rId31"/>
    <p:sldId id="277" r:id="rId32"/>
    <p:sldId id="337" r:id="rId33"/>
    <p:sldId id="338" r:id="rId34"/>
    <p:sldId id="281" r:id="rId35"/>
    <p:sldId id="282" r:id="rId36"/>
    <p:sldId id="339" r:id="rId37"/>
    <p:sldId id="285" r:id="rId38"/>
    <p:sldId id="368" r:id="rId39"/>
    <p:sldId id="369" r:id="rId40"/>
    <p:sldId id="370" r:id="rId41"/>
    <p:sldId id="341" r:id="rId42"/>
  </p:sldIdLst>
  <p:sldSz cx="12436475" cy="6994525"/>
  <p:notesSz cx="6858000" cy="9144000"/>
  <p:defaultTextStyle>
    <a:defPPr>
      <a:defRPr lang="en-US"/>
    </a:defPPr>
    <a:lvl1pPr marL="0" algn="l" defTabSz="932651" rtl="0" eaLnBrk="1" latinLnBrk="0" hangingPunct="1">
      <a:defRPr sz="1836" kern="1200">
        <a:solidFill>
          <a:schemeClr val="tx1"/>
        </a:solidFill>
        <a:latin typeface="+mn-lt"/>
        <a:ea typeface="+mn-ea"/>
        <a:cs typeface="+mn-cs"/>
      </a:defRPr>
    </a:lvl1pPr>
    <a:lvl2pPr marL="466325" algn="l" defTabSz="932651" rtl="0" eaLnBrk="1" latinLnBrk="0" hangingPunct="1">
      <a:defRPr sz="1836" kern="1200">
        <a:solidFill>
          <a:schemeClr val="tx1"/>
        </a:solidFill>
        <a:latin typeface="+mn-lt"/>
        <a:ea typeface="+mn-ea"/>
        <a:cs typeface="+mn-cs"/>
      </a:defRPr>
    </a:lvl2pPr>
    <a:lvl3pPr marL="932651" algn="l" defTabSz="932651" rtl="0" eaLnBrk="1" latinLnBrk="0" hangingPunct="1">
      <a:defRPr sz="1836" kern="1200">
        <a:solidFill>
          <a:schemeClr val="tx1"/>
        </a:solidFill>
        <a:latin typeface="+mn-lt"/>
        <a:ea typeface="+mn-ea"/>
        <a:cs typeface="+mn-cs"/>
      </a:defRPr>
    </a:lvl3pPr>
    <a:lvl4pPr marL="1398976" algn="l" defTabSz="932651" rtl="0" eaLnBrk="1" latinLnBrk="0" hangingPunct="1">
      <a:defRPr sz="1836" kern="1200">
        <a:solidFill>
          <a:schemeClr val="tx1"/>
        </a:solidFill>
        <a:latin typeface="+mn-lt"/>
        <a:ea typeface="+mn-ea"/>
        <a:cs typeface="+mn-cs"/>
      </a:defRPr>
    </a:lvl4pPr>
    <a:lvl5pPr marL="1865301" algn="l" defTabSz="932651" rtl="0" eaLnBrk="1" latinLnBrk="0" hangingPunct="1">
      <a:defRPr sz="1836" kern="1200">
        <a:solidFill>
          <a:schemeClr val="tx1"/>
        </a:solidFill>
        <a:latin typeface="+mn-lt"/>
        <a:ea typeface="+mn-ea"/>
        <a:cs typeface="+mn-cs"/>
      </a:defRPr>
    </a:lvl5pPr>
    <a:lvl6pPr marL="2331627" algn="l" defTabSz="932651" rtl="0" eaLnBrk="1" latinLnBrk="0" hangingPunct="1">
      <a:defRPr sz="1836" kern="1200">
        <a:solidFill>
          <a:schemeClr val="tx1"/>
        </a:solidFill>
        <a:latin typeface="+mn-lt"/>
        <a:ea typeface="+mn-ea"/>
        <a:cs typeface="+mn-cs"/>
      </a:defRPr>
    </a:lvl6pPr>
    <a:lvl7pPr marL="2797952" algn="l" defTabSz="932651" rtl="0" eaLnBrk="1" latinLnBrk="0" hangingPunct="1">
      <a:defRPr sz="1836" kern="1200">
        <a:solidFill>
          <a:schemeClr val="tx1"/>
        </a:solidFill>
        <a:latin typeface="+mn-lt"/>
        <a:ea typeface="+mn-ea"/>
        <a:cs typeface="+mn-cs"/>
      </a:defRPr>
    </a:lvl7pPr>
    <a:lvl8pPr marL="3264277" algn="l" defTabSz="932651" rtl="0" eaLnBrk="1" latinLnBrk="0" hangingPunct="1">
      <a:defRPr sz="1836" kern="1200">
        <a:solidFill>
          <a:schemeClr val="tx1"/>
        </a:solidFill>
        <a:latin typeface="+mn-lt"/>
        <a:ea typeface="+mn-ea"/>
        <a:cs typeface="+mn-cs"/>
      </a:defRPr>
    </a:lvl8pPr>
    <a:lvl9pPr marL="3730604" algn="l" defTabSz="932651" rtl="0" eaLnBrk="1" latinLnBrk="0" hangingPunct="1">
      <a:defRPr sz="1836"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4"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2D2D2"/>
    <a:srgbClr val="A0A0A0"/>
    <a:srgbClr val="68217A"/>
    <a:srgbClr val="EB3C00"/>
    <a:srgbClr val="0072C6"/>
    <a:srgbClr val="2D82FF"/>
    <a:srgbClr val="0088EE"/>
    <a:srgbClr val="0042AC"/>
    <a:srgbClr val="969696"/>
    <a:srgbClr val="505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526" autoAdjust="0"/>
    <p:restoredTop sz="94434" autoAdjust="0"/>
  </p:normalViewPr>
  <p:slideViewPr>
    <p:cSldViewPr snapToGrid="0">
      <p:cViewPr varScale="1">
        <p:scale>
          <a:sx n="85" d="100"/>
          <a:sy n="85" d="100"/>
        </p:scale>
        <p:origin x="108" y="210"/>
      </p:cViewPr>
      <p:guideLst/>
    </p:cSldViewPr>
  </p:slideViewPr>
  <p:outlineViewPr>
    <p:cViewPr>
      <p:scale>
        <a:sx n="33" d="100"/>
        <a:sy n="33" d="100"/>
      </p:scale>
      <p:origin x="0" y="-22661"/>
    </p:cViewPr>
  </p:outlineViewPr>
  <p:notesTextViewPr>
    <p:cViewPr>
      <p:scale>
        <a:sx n="3" d="2"/>
        <a:sy n="3" d="2"/>
      </p:scale>
      <p:origin x="0" y="0"/>
    </p:cViewPr>
  </p:notesTextViewPr>
  <p:sorterViewPr>
    <p:cViewPr varScale="1">
      <p:scale>
        <a:sx n="1" d="1"/>
        <a:sy n="1" d="1"/>
      </p:scale>
      <p:origin x="0" y="10416"/>
    </p:cViewPr>
  </p:sorterViewPr>
  <p:notesViewPr>
    <p:cSldViewPr snapToGrid="0" showGuides="1">
      <p:cViewPr varScale="1">
        <p:scale>
          <a:sx n="82" d="100"/>
          <a:sy n="82" d="100"/>
        </p:scale>
        <p:origin x="-3132"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2.xml"/><Relationship Id="rId18" Type="http://schemas.openxmlformats.org/officeDocument/2006/relationships/slide" Target="slides/slide7.xml"/><Relationship Id="rId26" Type="http://schemas.openxmlformats.org/officeDocument/2006/relationships/slide" Target="slides/slide15.xml"/><Relationship Id="rId39" Type="http://schemas.openxmlformats.org/officeDocument/2006/relationships/slide" Target="slides/slide28.xml"/><Relationship Id="rId3" Type="http://schemas.openxmlformats.org/officeDocument/2006/relationships/customXml" Target="../customXml/item3.xml"/><Relationship Id="rId21" Type="http://schemas.openxmlformats.org/officeDocument/2006/relationships/slide" Target="slides/slide10.xml"/><Relationship Id="rId34" Type="http://schemas.openxmlformats.org/officeDocument/2006/relationships/slide" Target="slides/slide23.xml"/><Relationship Id="rId42" Type="http://schemas.openxmlformats.org/officeDocument/2006/relationships/slide" Target="slides/slide31.xml"/><Relationship Id="rId47" Type="http://schemas.openxmlformats.org/officeDocument/2006/relationships/viewProps" Target="viewProps.xml"/><Relationship Id="rId7" Type="http://schemas.openxmlformats.org/officeDocument/2006/relationships/slideMaster" Target="slideMasters/slideMaster4.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slide" Target="slides/slide14.xml"/><Relationship Id="rId33" Type="http://schemas.openxmlformats.org/officeDocument/2006/relationships/slide" Target="slides/slide22.xml"/><Relationship Id="rId38" Type="http://schemas.openxmlformats.org/officeDocument/2006/relationships/slide" Target="slides/slide27.xml"/><Relationship Id="rId46"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5.xml"/><Relationship Id="rId20" Type="http://schemas.openxmlformats.org/officeDocument/2006/relationships/slide" Target="slides/slide9.xml"/><Relationship Id="rId29" Type="http://schemas.openxmlformats.org/officeDocument/2006/relationships/slide" Target="slides/slide18.xml"/><Relationship Id="rId41" Type="http://schemas.openxmlformats.org/officeDocument/2006/relationships/slide" Target="slides/slide30.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13.xml"/><Relationship Id="rId32" Type="http://schemas.openxmlformats.org/officeDocument/2006/relationships/slide" Target="slides/slide21.xml"/><Relationship Id="rId37" Type="http://schemas.openxmlformats.org/officeDocument/2006/relationships/slide" Target="slides/slide26.xml"/><Relationship Id="rId40" Type="http://schemas.openxmlformats.org/officeDocument/2006/relationships/slide" Target="slides/slide29.xml"/><Relationship Id="rId45" Type="http://schemas.openxmlformats.org/officeDocument/2006/relationships/commentAuthors" Target="commentAuthors.xml"/><Relationship Id="rId5" Type="http://schemas.openxmlformats.org/officeDocument/2006/relationships/slideMaster" Target="slideMasters/slideMaster2.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slide" Target="slides/slide17.xml"/><Relationship Id="rId36" Type="http://schemas.openxmlformats.org/officeDocument/2006/relationships/slide" Target="slides/slide25.xml"/><Relationship Id="rId49" Type="http://schemas.openxmlformats.org/officeDocument/2006/relationships/tableStyles" Target="tableStyles.xml"/><Relationship Id="rId10" Type="http://schemas.openxmlformats.org/officeDocument/2006/relationships/slideMaster" Target="slideMasters/slideMaster7.xml"/><Relationship Id="rId19" Type="http://schemas.openxmlformats.org/officeDocument/2006/relationships/slide" Target="slides/slide8.xml"/><Relationship Id="rId31" Type="http://schemas.openxmlformats.org/officeDocument/2006/relationships/slide" Target="slides/slide20.xml"/><Relationship Id="rId44"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3.xml"/><Relationship Id="rId22" Type="http://schemas.openxmlformats.org/officeDocument/2006/relationships/slide" Target="slides/slide11.xml"/><Relationship Id="rId27" Type="http://schemas.openxmlformats.org/officeDocument/2006/relationships/slide" Target="slides/slide16.xml"/><Relationship Id="rId30" Type="http://schemas.openxmlformats.org/officeDocument/2006/relationships/slide" Target="slides/slide19.xml"/><Relationship Id="rId35" Type="http://schemas.openxmlformats.org/officeDocument/2006/relationships/slide" Target="slides/slide24.xml"/><Relationship Id="rId43" Type="http://schemas.openxmlformats.org/officeDocument/2006/relationships/notesMaster" Target="notesMasters/notesMaster1.xml"/><Relationship Id="rId48" Type="http://schemas.openxmlformats.org/officeDocument/2006/relationships/theme" Target="theme/theme1.xml"/><Relationship Id="rId8" Type="http://schemas.openxmlformats.org/officeDocument/2006/relationships/slideMaster" Target="slideMasters/slideMaster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smtClean="0"/>
              <a:t>Microsoft Office</a:t>
            </a:r>
            <a:endParaRPr lang="en-US" dirty="0"/>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E219B1A-AE41-483B-A766-69B9363DDA6A}" type="datetimeFigureOut">
              <a:rPr lang="en-US" smtClean="0"/>
              <a:t>11/21/2014</a:t>
            </a:fld>
            <a:endParaRPr lang="en-US"/>
          </a:p>
        </p:txBody>
      </p:sp>
      <p:sp>
        <p:nvSpPr>
          <p:cNvPr id="8" name="Footer Placeholder 7"/>
          <p:cNvSpPr>
            <a:spLocks noGrp="1"/>
          </p:cNvSpPr>
          <p:nvPr>
            <p:ph type="ftr" sz="quarter" idx="2"/>
          </p:nvPr>
        </p:nvSpPr>
        <p:spPr>
          <a:xfrm>
            <a:off x="0" y="8685212"/>
            <a:ext cx="5795010" cy="366191"/>
          </a:xfrm>
          <a:prstGeom prst="rect">
            <a:avLst/>
          </a:prstGeom>
        </p:spPr>
        <p:txBody>
          <a:bodyPr vert="horz" lIns="0" tIns="45720" rIns="91440" bIns="45720" rtlCol="0" anchor="b"/>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Microsoft, and Microsoft cannot guarantee the accuracy of any information provided after the date of this presentation.  MICROSOFT MAKES NO WARRANTIES, EXPRESS, IMPLIED OR STATUTORY, AS TO THE INFORMATION IN THIS PRESENTATION</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t>‹#›</a:t>
            </a:fld>
            <a:endParaRPr lang="en-US"/>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51B1278-D92B-4AF3-A9C1-71DD298190CE}" type="datetimeFigureOut">
              <a:rPr lang="en-US" smtClean="0"/>
              <a:t>11/21/2014</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vl1pPr>
          </a:lstStyle>
          <a:p>
            <a:fld id="{B4008EB6-D09E-4580-8CD6-DDB14511944F}" type="slidenum">
              <a:rPr lang="en-US" smtClean="0"/>
              <a:t>‹#›</a:t>
            </a:fld>
            <a:endParaRPr lang="en-US" dirty="0"/>
          </a:p>
        </p:txBody>
      </p:sp>
      <p:sp>
        <p:nvSpPr>
          <p:cNvPr id="14"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smtClean="0"/>
              <a:t>Microsoft Office</a:t>
            </a:r>
            <a:endParaRPr lang="en-US" dirty="0"/>
          </a:p>
        </p:txBody>
      </p:sp>
      <p:sp>
        <p:nvSpPr>
          <p:cNvPr id="15" name="Footer Placeholder 7"/>
          <p:cNvSpPr>
            <a:spLocks noGrp="1"/>
          </p:cNvSpPr>
          <p:nvPr>
            <p:ph type="ftr" sz="quarter" idx="4"/>
          </p:nvPr>
        </p:nvSpPr>
        <p:spPr>
          <a:xfrm>
            <a:off x="0" y="8685212"/>
            <a:ext cx="5795010" cy="366191"/>
          </a:xfrm>
          <a:prstGeom prst="rect">
            <a:avLst/>
          </a:prstGeom>
        </p:spPr>
        <p:txBody>
          <a:bodyPr vert="horz" lIns="0" tIns="45720" rIns="91440" bIns="45720" rtlCol="0" anchor="b"/>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Microsoft, and Microsoft cannot guarantee the accuracy of any information provided after the date of this presentation.  MICROSOFT MAKES NO WARRANTIES, EXPRESS, IMPLIED OR STATUTORY, AS TO THE INFORMATION IN THIS PRESENTATION</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651" rtl="0" eaLnBrk="1" latinLnBrk="0" hangingPunct="1">
      <a:lnSpc>
        <a:spcPct val="90000"/>
      </a:lnSpc>
      <a:spcAft>
        <a:spcPts val="340"/>
      </a:spcAft>
      <a:defRPr sz="918" kern="1200">
        <a:solidFill>
          <a:schemeClr val="tx1"/>
        </a:solidFill>
        <a:latin typeface="Segoe UI Light" pitchFamily="34" charset="0"/>
        <a:ea typeface="+mn-ea"/>
        <a:cs typeface="+mn-cs"/>
      </a:defRPr>
    </a:lvl1pPr>
    <a:lvl2pPr marL="217240" indent="-107945" algn="l" defTabSz="932651" rtl="0" eaLnBrk="1" latinLnBrk="0" hangingPunct="1">
      <a:lnSpc>
        <a:spcPct val="90000"/>
      </a:lnSpc>
      <a:spcAft>
        <a:spcPts val="340"/>
      </a:spcAft>
      <a:buFont typeface="Arial" pitchFamily="34" charset="0"/>
      <a:buChar char="•"/>
      <a:defRPr sz="918" kern="1200">
        <a:solidFill>
          <a:schemeClr val="tx1"/>
        </a:solidFill>
        <a:latin typeface="Segoe UI Light" pitchFamily="34" charset="0"/>
        <a:ea typeface="+mn-ea"/>
        <a:cs typeface="+mn-cs"/>
      </a:defRPr>
    </a:lvl2pPr>
    <a:lvl3pPr marL="334632" indent="-117391" algn="l" defTabSz="932651" rtl="0" eaLnBrk="1" latinLnBrk="0" hangingPunct="1">
      <a:lnSpc>
        <a:spcPct val="90000"/>
      </a:lnSpc>
      <a:spcAft>
        <a:spcPts val="340"/>
      </a:spcAft>
      <a:buFont typeface="Arial" pitchFamily="34" charset="0"/>
      <a:buChar char="•"/>
      <a:defRPr sz="918" kern="1200">
        <a:solidFill>
          <a:schemeClr val="tx1"/>
        </a:solidFill>
        <a:latin typeface="Segoe UI Light" pitchFamily="34" charset="0"/>
        <a:ea typeface="+mn-ea"/>
        <a:cs typeface="+mn-cs"/>
      </a:defRPr>
    </a:lvl3pPr>
    <a:lvl4pPr marL="492502" indent="-149774" algn="l" defTabSz="932651" rtl="0" eaLnBrk="1" latinLnBrk="0" hangingPunct="1">
      <a:lnSpc>
        <a:spcPct val="90000"/>
      </a:lnSpc>
      <a:spcAft>
        <a:spcPts val="340"/>
      </a:spcAft>
      <a:buFont typeface="Arial" pitchFamily="34" charset="0"/>
      <a:buChar char="•"/>
      <a:defRPr sz="918" kern="1200">
        <a:solidFill>
          <a:schemeClr val="tx1"/>
        </a:solidFill>
        <a:latin typeface="Segoe UI Light" pitchFamily="34" charset="0"/>
        <a:ea typeface="+mn-ea"/>
        <a:cs typeface="+mn-cs"/>
      </a:defRPr>
    </a:lvl4pPr>
    <a:lvl5pPr marL="627435" indent="-117391" algn="l" defTabSz="932651" rtl="0" eaLnBrk="1" latinLnBrk="0" hangingPunct="1">
      <a:lnSpc>
        <a:spcPct val="90000"/>
      </a:lnSpc>
      <a:spcAft>
        <a:spcPts val="340"/>
      </a:spcAft>
      <a:buFont typeface="Arial" pitchFamily="34" charset="0"/>
      <a:buChar char="•"/>
      <a:defRPr sz="918" kern="1200">
        <a:solidFill>
          <a:schemeClr val="tx1"/>
        </a:solidFill>
        <a:latin typeface="Segoe UI Light" pitchFamily="34" charset="0"/>
        <a:ea typeface="+mn-ea"/>
        <a:cs typeface="+mn-cs"/>
      </a:defRPr>
    </a:lvl5pPr>
    <a:lvl6pPr marL="2331627" algn="l" defTabSz="932651" rtl="0" eaLnBrk="1" latinLnBrk="0" hangingPunct="1">
      <a:defRPr sz="1224" kern="1200">
        <a:solidFill>
          <a:schemeClr val="tx1"/>
        </a:solidFill>
        <a:latin typeface="+mn-lt"/>
        <a:ea typeface="+mn-ea"/>
        <a:cs typeface="+mn-cs"/>
      </a:defRPr>
    </a:lvl6pPr>
    <a:lvl7pPr marL="2797952" algn="l" defTabSz="932651" rtl="0" eaLnBrk="1" latinLnBrk="0" hangingPunct="1">
      <a:defRPr sz="1224" kern="1200">
        <a:solidFill>
          <a:schemeClr val="tx1"/>
        </a:solidFill>
        <a:latin typeface="+mn-lt"/>
        <a:ea typeface="+mn-ea"/>
        <a:cs typeface="+mn-cs"/>
      </a:defRPr>
    </a:lvl7pPr>
    <a:lvl8pPr marL="3264277" algn="l" defTabSz="932651" rtl="0" eaLnBrk="1" latinLnBrk="0" hangingPunct="1">
      <a:defRPr sz="1224" kern="1200">
        <a:solidFill>
          <a:schemeClr val="tx1"/>
        </a:solidFill>
        <a:latin typeface="+mn-lt"/>
        <a:ea typeface="+mn-ea"/>
        <a:cs typeface="+mn-cs"/>
      </a:defRPr>
    </a:lvl8pPr>
    <a:lvl9pPr marL="3730604" algn="l" defTabSz="932651" rtl="0" eaLnBrk="1" latinLnBrk="0" hangingPunct="1">
      <a:defRPr sz="1224"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77827E0-75C2-4762-9602-52F8A16E59DD}"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30828024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SPC2012 - Developer</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5DF9FCC0-C4F3-496D-83D0-5EF45FB1778B}" type="datetime1">
              <a:rPr lang="en-US" smtClean="0"/>
              <a:t>11/21/2014</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6535661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r>
              <a:rPr lang="en-US" smtClean="0"/>
              <a:t>Tech Ready 15</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C1C6F813-9EDD-4800-B306-4C07E49BC8AC}" type="datetime1">
              <a:rPr lang="en-US" smtClean="0"/>
              <a:t>11/21/2014</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t>18</a:t>
            </a:fld>
            <a:endParaRPr lang="en-US" dirty="0"/>
          </a:p>
        </p:txBody>
      </p:sp>
    </p:spTree>
    <p:extLst>
      <p:ext uri="{BB962C8B-B14F-4D97-AF65-F5344CB8AC3E}">
        <p14:creationId xmlns:p14="http://schemas.microsoft.com/office/powerpoint/2010/main" val="26068310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SPC2012 - Developer</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05EC0F7A-3826-4E48-998D-07569DFAF2A7}" type="datetime1">
              <a:rPr lang="en-US" smtClean="0"/>
              <a:t>11/21/2014</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11889478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r>
              <a:rPr lang="en-US" smtClean="0"/>
              <a:t>Tech Ready 15</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C1C6F813-9EDD-4800-B306-4C07E49BC8AC}" type="datetime1">
              <a:rPr lang="en-US" smtClean="0"/>
              <a:t>11/21/2014</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t>20</a:t>
            </a:fld>
            <a:endParaRPr lang="en-US" dirty="0"/>
          </a:p>
        </p:txBody>
      </p:sp>
    </p:spTree>
    <p:extLst>
      <p:ext uri="{BB962C8B-B14F-4D97-AF65-F5344CB8AC3E}">
        <p14:creationId xmlns:p14="http://schemas.microsoft.com/office/powerpoint/2010/main" val="4271160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SPC2012 - Developer</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0C7DF3A7-13F3-4AD5-9D1E-F65DF89F966F}" type="datetime1">
              <a:rPr lang="en-US" smtClean="0"/>
              <a:t>11/21/2014</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33499962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DBC13BCB-57C4-454F-8C02-26BDCE1A7007}" type="datetime1">
              <a:rPr lang="en-US" smtClean="0"/>
              <a:t>11/21/2014</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25</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626717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solidFill>
                  <a:prstClr val="black"/>
                </a:solidFill>
              </a:rPr>
              <a:pPr/>
              <a:t>11/21/2014</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28</a:t>
            </a:fld>
            <a:endParaRPr lang="en-US" dirty="0">
              <a:solidFill>
                <a:prstClr val="black"/>
              </a:solidFill>
            </a:endParaRPr>
          </a:p>
        </p:txBody>
      </p:sp>
      <p:sp>
        <p:nvSpPr>
          <p:cNvPr id="7" name="Header Placeholder 6"/>
          <p:cNvSpPr>
            <a:spLocks noGrp="1"/>
          </p:cNvSpPr>
          <p:nvPr>
            <p:ph type="hdr" sz="quarter" idx="13"/>
          </p:nvPr>
        </p:nvSpPr>
        <p:spPr/>
        <p:txBody>
          <a:bodyPr/>
          <a:lstStyle/>
          <a:p>
            <a:r>
              <a:rPr lang="en-US" smtClean="0">
                <a:solidFill>
                  <a:prstClr val="black"/>
                </a:solidFill>
              </a:rPr>
              <a:t>Build 2014</a:t>
            </a:r>
            <a:endParaRPr lang="en-US" dirty="0">
              <a:solidFill>
                <a:prstClr val="black"/>
              </a:solidFill>
            </a:endParaRPr>
          </a:p>
        </p:txBody>
      </p:sp>
    </p:spTree>
    <p:extLst>
      <p:ext uri="{BB962C8B-B14F-4D97-AF65-F5344CB8AC3E}">
        <p14:creationId xmlns:p14="http://schemas.microsoft.com/office/powerpoint/2010/main" val="4909988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solidFill>
                  <a:prstClr val="black"/>
                </a:solidFill>
              </a:rPr>
              <a:pPr/>
              <a:t>11/21/2014</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3</a:t>
            </a:fld>
            <a:endParaRPr lang="en-US" dirty="0">
              <a:solidFill>
                <a:prstClr val="black"/>
              </a:solidFill>
            </a:endParaRPr>
          </a:p>
        </p:txBody>
      </p:sp>
      <p:sp>
        <p:nvSpPr>
          <p:cNvPr id="7" name="Header Placeholder 6"/>
          <p:cNvSpPr>
            <a:spLocks noGrp="1"/>
          </p:cNvSpPr>
          <p:nvPr>
            <p:ph type="hdr" sz="quarter" idx="13"/>
          </p:nvPr>
        </p:nvSpPr>
        <p:spPr/>
        <p:txBody>
          <a:bodyPr/>
          <a:lstStyle/>
          <a:p>
            <a:r>
              <a:rPr lang="en-US" smtClean="0">
                <a:solidFill>
                  <a:prstClr val="black"/>
                </a:solidFill>
              </a:rPr>
              <a:t>Build 2014</a:t>
            </a:r>
            <a:endParaRPr lang="en-US" dirty="0">
              <a:solidFill>
                <a:prstClr val="black"/>
              </a:solidFill>
            </a:endParaRPr>
          </a:p>
        </p:txBody>
      </p:sp>
    </p:spTree>
    <p:extLst>
      <p:ext uri="{BB962C8B-B14F-4D97-AF65-F5344CB8AC3E}">
        <p14:creationId xmlns:p14="http://schemas.microsoft.com/office/powerpoint/2010/main" val="12193491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To</a:t>
            </a:r>
            <a:r>
              <a:rPr lang="en-US" baseline="0" dirty="0" smtClean="0"/>
              <a:t> address many of the challenges developers and site owners had in previous versions of SharePoint, Microsoft has introduced a new development option for SharePoint 2013: The SharePoint App Model.</a:t>
            </a:r>
          </a:p>
          <a:p>
            <a:endParaRPr lang="en-US" baseline="0" dirty="0" smtClean="0"/>
          </a:p>
          <a:p>
            <a:r>
              <a:rPr lang="en-US" baseline="0" dirty="0" smtClean="0"/>
              <a:t>In this new model apps do not necessary live within SharePoint. Instead the app’s business logic executes within the context of the client (browser) or externally from SharePoint. This external option could be another non-SharePoint Web server or a cloud server. Apps are also more secure in that when they need to access SharePoint resources such as lists and libraries they must be explicitly granted permissions to do so. This is implemented using OAuth. When an app is created, the developer specifies which permission the app needs in order to function. When the app is installed, the user installing the app is prompted to accept the permission requests the app needs (if they deny the permissions, the app is not installed). Once granted permissions, the apps can then talk to SharePoint using the Client Side Object Model (CSOM) or using some of the new OData services in SharePoint.</a:t>
            </a:r>
          </a:p>
          <a:p>
            <a:endParaRPr lang="en-US" baseline="0" dirty="0" smtClean="0"/>
          </a:p>
          <a:p>
            <a:r>
              <a:rPr lang="en-US" baseline="0" dirty="0" smtClean="0"/>
              <a:t>Developers can build apps and submit them to a marketplace making it easy for customers to acquire these applications.</a:t>
            </a:r>
            <a:endParaRPr lang="en-US" dirty="0"/>
          </a:p>
        </p:txBody>
      </p:sp>
    </p:spTree>
    <p:extLst>
      <p:ext uri="{BB962C8B-B14F-4D97-AF65-F5344CB8AC3E}">
        <p14:creationId xmlns:p14="http://schemas.microsoft.com/office/powerpoint/2010/main" val="4286615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0"/>
            <a:r>
              <a:rPr lang="en-US" sz="900" dirty="0" smtClean="0">
                <a:latin typeface="Segoe UI Light" pitchFamily="34" charset="0"/>
              </a:rPr>
              <a:t>It’s worth spending some time taking</a:t>
            </a:r>
            <a:r>
              <a:rPr lang="en-US" sz="900" baseline="0" dirty="0" smtClean="0">
                <a:latin typeface="Segoe UI Light" pitchFamily="34" charset="0"/>
              </a:rPr>
              <a:t> you through how we think about modern app development at Microsoft. We have a series of products and platforms like SharePoint and Office that provide a lot of great out-of-the box functionality to help us be productive. To get even more from these products we want to be able to bring information in from other places. Services and data sources like Dynamics, Bing or something that lives out on the web or in the cloud. </a:t>
            </a:r>
            <a:endParaRPr lang="en-US" sz="900" dirty="0" smtClean="0">
              <a:latin typeface="Segoe UI Light" pitchFamily="34" charset="0"/>
            </a:endParaRPr>
          </a:p>
          <a:p>
            <a:pPr lvl="0"/>
            <a:endParaRPr lang="en-US" sz="900" dirty="0" smtClean="0">
              <a:latin typeface="Segoe UI Light" pitchFamily="34" charset="0"/>
            </a:endParaRPr>
          </a:p>
          <a:p>
            <a:pPr lvl="0"/>
            <a:r>
              <a:rPr lang="en-US" sz="900" dirty="0" smtClean="0">
                <a:latin typeface="Segoe UI Light" pitchFamily="34" charset="0"/>
              </a:rPr>
              <a:t>With</a:t>
            </a:r>
            <a:r>
              <a:rPr lang="en-US" sz="900" baseline="0" dirty="0" smtClean="0">
                <a:latin typeface="Segoe UI Light" pitchFamily="34" charset="0"/>
              </a:rPr>
              <a:t> the latest version of SharePoint we’re making it easier to bring together </a:t>
            </a:r>
            <a:r>
              <a:rPr lang="en-US" sz="900" dirty="0" smtClean="0">
                <a:latin typeface="Segoe UI Light" pitchFamily="34" charset="0"/>
              </a:rPr>
              <a:t>rich web </a:t>
            </a:r>
            <a:r>
              <a:rPr lang="en-US" sz="900" dirty="0">
                <a:latin typeface="Segoe UI Light" pitchFamily="34" charset="0"/>
              </a:rPr>
              <a:t>services and data </a:t>
            </a:r>
            <a:r>
              <a:rPr lang="en-US" sz="900" dirty="0" smtClean="0">
                <a:latin typeface="Segoe UI Light" pitchFamily="34" charset="0"/>
              </a:rPr>
              <a:t>to create powerful new apps. </a:t>
            </a:r>
            <a:r>
              <a:rPr lang="en-US" sz="900" i="0" kern="1200" dirty="0" smtClean="0">
                <a:solidFill>
                  <a:schemeClr val="tx1"/>
                </a:solidFill>
                <a:effectLst/>
                <a:latin typeface="Segoe UI" panose="020B0502040204020203" pitchFamily="34" charset="0"/>
                <a:ea typeface="+mn-ea"/>
                <a:cs typeface="Segoe UI" panose="020B0502040204020203" pitchFamily="34" charset="0"/>
              </a:rPr>
              <a:t>Apps run outside of the SharePoint process, are hosted externally and can be exposed through REST API’s. </a:t>
            </a:r>
            <a:endParaRPr lang="en-US" sz="900" dirty="0">
              <a:latin typeface="Segoe UI Light" pitchFamily="34" charset="0"/>
            </a:endParaRPr>
          </a:p>
          <a:p>
            <a:pPr lvl="0"/>
            <a:endParaRPr lang="en-US" sz="900" dirty="0">
              <a:latin typeface="Segoe UI Light"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900" dirty="0" smtClean="0">
                <a:latin typeface="Segoe UI Light" pitchFamily="34" charset="0"/>
              </a:rPr>
              <a:t>Today</a:t>
            </a:r>
            <a:r>
              <a:rPr lang="en-US" sz="900" baseline="0" dirty="0" smtClean="0">
                <a:latin typeface="Segoe UI Light" pitchFamily="34" charset="0"/>
              </a:rPr>
              <a:t> there are more than 700,000 SharePoint application developers and with this release we’re providing them with a place to surface their apps through </a:t>
            </a:r>
            <a:r>
              <a:rPr lang="en-US" sz="1200" kern="1200" dirty="0" smtClean="0">
                <a:solidFill>
                  <a:schemeClr val="tx1"/>
                </a:solidFill>
                <a:effectLst/>
                <a:latin typeface="+mn-lt"/>
                <a:ea typeface="+mn-ea"/>
                <a:cs typeface="+mn-cs"/>
              </a:rPr>
              <a:t>an online marketplace of rich partner solutions and applications designed to work with SharePoint and Office.</a:t>
            </a:r>
          </a:p>
          <a:p>
            <a:endParaRPr lang="en-US" sz="900" dirty="0">
              <a:latin typeface="Segoe UI Light" pitchFamily="34" charset="0"/>
            </a:endParaRPr>
          </a:p>
          <a:p>
            <a:endParaRPr lang="en-US" dirty="0"/>
          </a:p>
        </p:txBody>
      </p:sp>
      <p:sp>
        <p:nvSpPr>
          <p:cNvPr id="4" name="Date Placeholder 3"/>
          <p:cNvSpPr>
            <a:spLocks noGrp="1"/>
          </p:cNvSpPr>
          <p:nvPr>
            <p:ph type="dt" idx="10"/>
          </p:nvPr>
        </p:nvSpPr>
        <p:spPr>
          <a:xfrm>
            <a:off x="3884613" y="0"/>
            <a:ext cx="2971800" cy="458788"/>
          </a:xfrm>
          <a:prstGeom prst="rect">
            <a:avLst/>
          </a:prstGeom>
        </p:spPr>
        <p:txBody>
          <a:bodyPr/>
          <a:lstStyle/>
          <a:p>
            <a:fld id="{50B62E8B-2324-4763-84FE-780C7BAFF7AA}" type="datetime1">
              <a:rPr lang="en-US" smtClean="0">
                <a:solidFill>
                  <a:prstClr val="black"/>
                </a:solidFill>
              </a:rPr>
              <a:pPr/>
              <a:t>11/21/2014</a:t>
            </a:fld>
            <a:endParaRPr lang="en-US">
              <a:solidFill>
                <a:prstClr val="black"/>
              </a:solidFill>
            </a:endParaRPr>
          </a:p>
        </p:txBody>
      </p:sp>
      <p:sp>
        <p:nvSpPr>
          <p:cNvPr id="5" name="Slide Number Placeholder 4"/>
          <p:cNvSpPr>
            <a:spLocks noGrp="1"/>
          </p:cNvSpPr>
          <p:nvPr>
            <p:ph type="sldNum" sz="quarter" idx="11"/>
          </p:nvPr>
        </p:nvSpPr>
        <p:spPr>
          <a:xfrm>
            <a:off x="3884613" y="8685213"/>
            <a:ext cx="2971800" cy="458787"/>
          </a:xfrm>
          <a:prstGeom prst="rect">
            <a:avLst/>
          </a:prstGeom>
        </p:spPr>
        <p:txBody>
          <a:bodyPr/>
          <a:lstStyle/>
          <a:p>
            <a:fld id="{B4008EB6-D09E-4580-8CD6-DDB14511944F}" type="slidenum">
              <a:rPr lang="en-US" smtClean="0">
                <a:solidFill>
                  <a:prstClr val="black"/>
                </a:solidFill>
              </a:rPr>
              <a:pPr/>
              <a:t>8</a:t>
            </a:fld>
            <a:endParaRPr lang="en-US" dirty="0">
              <a:solidFill>
                <a:prstClr val="black"/>
              </a:solidFill>
            </a:endParaRPr>
          </a:p>
        </p:txBody>
      </p:sp>
      <p:sp>
        <p:nvSpPr>
          <p:cNvPr id="6" name="Header Placeholder 5"/>
          <p:cNvSpPr>
            <a:spLocks noGrp="1"/>
          </p:cNvSpPr>
          <p:nvPr>
            <p:ph type="hdr" sz="quarter" idx="12"/>
          </p:nvPr>
        </p:nvSpPr>
        <p:spPr>
          <a:xfrm>
            <a:off x="0" y="0"/>
            <a:ext cx="2971800" cy="458788"/>
          </a:xfrm>
          <a:prstGeom prst="rect">
            <a:avLst/>
          </a:prstGeom>
        </p:spPr>
        <p:txBody>
          <a:bodyPr/>
          <a:lstStyle/>
          <a:p>
            <a:r>
              <a:rPr lang="en-US" smtClean="0">
                <a:solidFill>
                  <a:prstClr val="black"/>
                </a:solidFill>
              </a:rPr>
              <a:t>Microsoft SharePoint</a:t>
            </a:r>
            <a:endParaRPr lang="en-US" dirty="0">
              <a:solidFill>
                <a:prstClr val="black"/>
              </a:solidFill>
            </a:endParaRPr>
          </a:p>
        </p:txBody>
      </p:sp>
      <p:sp>
        <p:nvSpPr>
          <p:cNvPr id="7" name="Footer Placeholder 6"/>
          <p:cNvSpPr>
            <a:spLocks noGrp="1"/>
          </p:cNvSpPr>
          <p:nvPr>
            <p:ph type="ftr" sz="quarter" idx="13"/>
          </p:nvPr>
        </p:nvSpPr>
        <p:spPr>
          <a:xfrm>
            <a:off x="0" y="8685213"/>
            <a:ext cx="2971800" cy="458787"/>
          </a:xfrm>
          <a:prstGeom prst="rect">
            <a:avLst/>
          </a:prstGeom>
        </p:spPr>
        <p:txBody>
          <a:bodyPr/>
          <a:lstStyle/>
          <a:p>
            <a:pPr marL="236550" defTabSz="932929" eaLnBrk="0" hangingPunct="0"/>
            <a:r>
              <a:rPr lang="en-US" sz="5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6550" defTabSz="932929" eaLnBrk="0" hangingPunct="0"/>
            <a:r>
              <a:rPr lang="en-US" sz="5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8896537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Office 2013 will continue to support</a:t>
            </a:r>
            <a:r>
              <a:rPr lang="en-US" baseline="0" dirty="0" smtClean="0"/>
              <a:t> the extensibility models of previous version of the Office suite. Some of these options included using things like COM Add-Ins, Macros, extensions built using Visual Studio Tools for Office (VSTO) or extending the ribbon. As with any new version, developers are strongly recommended to test these customizations in the latest version of Office 2013.</a:t>
            </a:r>
            <a:endParaRPr lang="en-US" dirty="0" smtClean="0"/>
          </a:p>
          <a:p>
            <a:endParaRPr lang="en-US" dirty="0" smtClean="0"/>
          </a:p>
          <a:p>
            <a:r>
              <a:rPr lang="en-US" dirty="0" smtClean="0"/>
              <a:t>The new Office 2013</a:t>
            </a:r>
            <a:r>
              <a:rPr lang="en-US" baseline="0" dirty="0" smtClean="0"/>
              <a:t> extensibility model that is recommended for developers to leverage when customizing Office 2013 is to build apps. An app is founded on standard Web technologies such as HTML &amp; JavaScript. Because they are founded on web technologies, they can generally be used in both the Office 2013 desktop and web clients. This architecture also means that they are friendly to multiple devices since they are simply executing Web technologies.</a:t>
            </a:r>
          </a:p>
        </p:txBody>
      </p:sp>
      <p:sp>
        <p:nvSpPr>
          <p:cNvPr id="4" name="Date Placeholder 3"/>
          <p:cNvSpPr>
            <a:spLocks noGrp="1"/>
          </p:cNvSpPr>
          <p:nvPr>
            <p:ph type="dt" idx="10"/>
          </p:nvPr>
        </p:nvSpPr>
        <p:spPr>
          <a:xfrm>
            <a:off x="3884613" y="0"/>
            <a:ext cx="2971800" cy="457200"/>
          </a:xfrm>
          <a:prstGeom prst="rect">
            <a:avLst/>
          </a:prstGeom>
        </p:spPr>
        <p:txBody>
          <a:bodyPr/>
          <a:lstStyle/>
          <a:p>
            <a:fld id="{4D68E175-5F95-4916-89C2-7A1FBDB0B0F1}" type="datetime1">
              <a:rPr lang="en-US" smtClean="0"/>
              <a:t>11/21/2014</a:t>
            </a:fld>
            <a:endParaRPr lang="en-US"/>
          </a:p>
        </p:txBody>
      </p:sp>
      <p:sp>
        <p:nvSpPr>
          <p:cNvPr id="5" name="Slide Number Placeholder 4"/>
          <p:cNvSpPr>
            <a:spLocks noGrp="1"/>
          </p:cNvSpPr>
          <p:nvPr>
            <p:ph type="sldNum" sz="quarter" idx="11"/>
          </p:nvPr>
        </p:nvSpPr>
        <p:spPr>
          <a:xfrm>
            <a:off x="5909309" y="8685213"/>
            <a:ext cx="947103" cy="457200"/>
          </a:xfrm>
          <a:prstGeom prst="rect">
            <a:avLst/>
          </a:prstGeom>
        </p:spPr>
        <p:txBody>
          <a:bodyPr/>
          <a:lstStyle/>
          <a:p>
            <a:fld id="{B4008EB6-D09E-4580-8CD6-DDB14511944F}" type="slidenum">
              <a:rPr lang="en-US" smtClean="0"/>
              <a:t>11</a:t>
            </a:fld>
            <a:endParaRPr lang="en-US" dirty="0"/>
          </a:p>
        </p:txBody>
      </p:sp>
      <p:sp>
        <p:nvSpPr>
          <p:cNvPr id="6" name="Header Placeholder 5"/>
          <p:cNvSpPr>
            <a:spLocks noGrp="1"/>
          </p:cNvSpPr>
          <p:nvPr>
            <p:ph type="hdr" sz="quarter" idx="12"/>
          </p:nvPr>
        </p:nvSpPr>
        <p:spPr>
          <a:xfrm>
            <a:off x="0" y="0"/>
            <a:ext cx="2971800" cy="457200"/>
          </a:xfrm>
          <a:prstGeom prst="rect">
            <a:avLst/>
          </a:prstGeom>
        </p:spPr>
        <p:txBody>
          <a:bodyPr/>
          <a:lstStyle/>
          <a:p>
            <a:r>
              <a:rPr lang="en-US" smtClean="0"/>
              <a:t>Microsoft Office</a:t>
            </a:r>
            <a:endParaRPr lang="en-US" dirty="0"/>
          </a:p>
        </p:txBody>
      </p:sp>
      <p:sp>
        <p:nvSpPr>
          <p:cNvPr id="7" name="Footer Placeholder 6"/>
          <p:cNvSpPr>
            <a:spLocks noGrp="1"/>
          </p:cNvSpPr>
          <p:nvPr>
            <p:ph type="ftr" sz="quarter" idx="13"/>
          </p:nvPr>
        </p:nvSpPr>
        <p:spPr>
          <a:xfrm>
            <a:off x="-1" y="8685212"/>
            <a:ext cx="5909309" cy="457201"/>
          </a:xfrm>
          <a:prstGeom prst="rect">
            <a:avLst/>
          </a:prstGeom>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5042915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As previously covered,</a:t>
            </a:r>
            <a:r>
              <a:rPr lang="en-US" baseline="0" dirty="0" smtClean="0"/>
              <a:t> Office 2013 will continue to support the pre-Office 2013 extensibility models including Macros, COM Add-Ins, Ribbon customizations and those customizations built using the Visual Studio Tools for Office (VSTO).</a:t>
            </a:r>
          </a:p>
          <a:p>
            <a:endParaRPr lang="en-US" baseline="0" dirty="0" smtClean="0"/>
          </a:p>
          <a:p>
            <a:r>
              <a:rPr lang="en-US" baseline="0" dirty="0" smtClean="0"/>
              <a:t>The new model in Office 2013 of building apps includes three different types of apps for Office:</a:t>
            </a:r>
          </a:p>
          <a:p>
            <a:pPr marL="171450" indent="-171450">
              <a:buFont typeface="Arial" pitchFamily="34" charset="0"/>
              <a:buChar char="•"/>
            </a:pPr>
            <a:r>
              <a:rPr lang="en-US" b="1" baseline="0" dirty="0" smtClean="0"/>
              <a:t>Task Pane:</a:t>
            </a:r>
            <a:r>
              <a:rPr lang="en-US" baseline="0" dirty="0" smtClean="0"/>
              <a:t> A Task Pane app, available in the Word, Excel &amp; Project Office 2013 desktop clients and the Excel Office 2013 Web client, involves creating a task pane that runs in the left or right margin of the application. This type of extensibility option is a great solution when creating reference or lookup solutions within an application.</a:t>
            </a:r>
          </a:p>
          <a:p>
            <a:pPr marL="171450" indent="-171450">
              <a:buFont typeface="Arial" pitchFamily="34" charset="0"/>
              <a:buChar char="•"/>
            </a:pPr>
            <a:r>
              <a:rPr lang="en-US" b="1" baseline="0" dirty="0" smtClean="0"/>
              <a:t>Content: </a:t>
            </a:r>
            <a:r>
              <a:rPr lang="en-US" baseline="0" dirty="0" smtClean="0"/>
              <a:t>A Content app, available in the Excel Office 2013 desktop &amp; web clients, involves adding content to a document. For instance, an Excel workbook could contain a list of stores with their addresses for a sales report. A content app within the workbook could show a map from Bing with pushpins for each of the sales locations.</a:t>
            </a:r>
          </a:p>
          <a:p>
            <a:pPr marL="171450" indent="-171450">
              <a:buFont typeface="Arial" pitchFamily="34" charset="0"/>
              <a:buChar char="•"/>
            </a:pPr>
            <a:r>
              <a:rPr lang="en-US" b="1" baseline="0" dirty="0" smtClean="0"/>
              <a:t>Mail: </a:t>
            </a:r>
            <a:r>
              <a:rPr lang="en-US" baseline="0" dirty="0" smtClean="0"/>
              <a:t>A Mail app, available in the Outlook Office 2013 desktop &amp; web clients involves adding additional content based on the context of an item in Outlook. For instance </a:t>
            </a:r>
            <a:r>
              <a:rPr lang="en-US" baseline="0" smtClean="0"/>
              <a:t>an app </a:t>
            </a:r>
            <a:r>
              <a:rPr lang="en-US" baseline="0" dirty="0" smtClean="0"/>
              <a:t>could show a map from Bing Maps if it detects a physical address within an email.</a:t>
            </a:r>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7C94C99C-5CB3-4D3B-AB8A-8B894B704ECB}" type="datetime1">
              <a:rPr lang="en-US" smtClean="0"/>
              <a:t>11/21/2014</a:t>
            </a:fld>
            <a:endParaRPr lang="en-US"/>
          </a:p>
        </p:txBody>
      </p:sp>
      <p:sp>
        <p:nvSpPr>
          <p:cNvPr id="5" name="Slide Number Placeholder 4"/>
          <p:cNvSpPr>
            <a:spLocks noGrp="1"/>
          </p:cNvSpPr>
          <p:nvPr>
            <p:ph type="sldNum" sz="quarter" idx="11"/>
          </p:nvPr>
        </p:nvSpPr>
        <p:spPr>
          <a:xfrm>
            <a:off x="5909309" y="8685213"/>
            <a:ext cx="947103" cy="457200"/>
          </a:xfrm>
          <a:prstGeom prst="rect">
            <a:avLst/>
          </a:prstGeom>
        </p:spPr>
        <p:txBody>
          <a:bodyPr/>
          <a:lstStyle/>
          <a:p>
            <a:fld id="{B4008EB6-D09E-4580-8CD6-DDB14511944F}" type="slidenum">
              <a:rPr lang="en-US" smtClean="0"/>
              <a:t>12</a:t>
            </a:fld>
            <a:endParaRPr lang="en-US" dirty="0"/>
          </a:p>
        </p:txBody>
      </p:sp>
      <p:sp>
        <p:nvSpPr>
          <p:cNvPr id="6" name="Header Placeholder 5"/>
          <p:cNvSpPr>
            <a:spLocks noGrp="1"/>
          </p:cNvSpPr>
          <p:nvPr>
            <p:ph type="hdr" sz="quarter" idx="12"/>
          </p:nvPr>
        </p:nvSpPr>
        <p:spPr>
          <a:xfrm>
            <a:off x="0" y="0"/>
            <a:ext cx="2971800" cy="457200"/>
          </a:xfrm>
          <a:prstGeom prst="rect">
            <a:avLst/>
          </a:prstGeom>
        </p:spPr>
        <p:txBody>
          <a:bodyPr/>
          <a:lstStyle/>
          <a:p>
            <a:r>
              <a:rPr lang="en-US" smtClean="0"/>
              <a:t>Microsoft Office</a:t>
            </a:r>
            <a:endParaRPr lang="en-US" dirty="0"/>
          </a:p>
        </p:txBody>
      </p:sp>
      <p:sp>
        <p:nvSpPr>
          <p:cNvPr id="7" name="Footer Placeholder 6"/>
          <p:cNvSpPr>
            <a:spLocks noGrp="1"/>
          </p:cNvSpPr>
          <p:nvPr>
            <p:ph type="ftr" sz="quarter" idx="13"/>
          </p:nvPr>
        </p:nvSpPr>
        <p:spPr>
          <a:xfrm>
            <a:off x="-1" y="8685212"/>
            <a:ext cx="5909309" cy="457201"/>
          </a:xfrm>
          <a:prstGeom prst="rect">
            <a:avLst/>
          </a:prstGeom>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5366001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Office 2013 introduces a new extensibility option for developers to create</a:t>
            </a:r>
            <a:r>
              <a:rPr lang="en-US" baseline="0" dirty="0" smtClean="0"/>
              <a:t> custom business solutions. Developers can build an app for Office, new to Office 2013, to enhance the experience when users are working within Office 2013 clients. Unlike previous extensibility models in Office, apps for Office are founded on Web technologies and therefore, depending on the type of app, can be used in both the Office 2013 desktop clients as well as the online clients.</a:t>
            </a:r>
          </a:p>
          <a:p>
            <a:endParaRPr lang="en-US" baseline="0" dirty="0" smtClean="0"/>
          </a:p>
          <a:p>
            <a:r>
              <a:rPr lang="en-US" baseline="0" dirty="0" smtClean="0"/>
              <a:t>There are three different high-level scenarios that this new model supports. Each builds on the previous scenario:</a:t>
            </a:r>
          </a:p>
          <a:p>
            <a:pPr marL="171450" indent="-171450">
              <a:buFont typeface="Arial" pitchFamily="34" charset="0"/>
              <a:buChar char="•"/>
            </a:pPr>
            <a:r>
              <a:rPr lang="en-US" b="1" baseline="0" dirty="0" smtClean="0"/>
              <a:t>App for Office: </a:t>
            </a:r>
            <a:r>
              <a:rPr lang="en-US" baseline="0" dirty="0" smtClean="0"/>
              <a:t>This is the smallest unit of customization. Developers can build one of three types of Apps (Task Pane, Content or Contextual). These can be embedded within an Office application or within an Office document.</a:t>
            </a:r>
          </a:p>
          <a:p>
            <a:pPr marL="171450" indent="-171450">
              <a:buFont typeface="Arial" pitchFamily="34" charset="0"/>
              <a:buChar char="•"/>
            </a:pPr>
            <a:r>
              <a:rPr lang="en-US" b="1" baseline="0" dirty="0" smtClean="0"/>
              <a:t>Document Template: </a:t>
            </a:r>
            <a:r>
              <a:rPr lang="en-US" baseline="0" dirty="0" smtClean="0"/>
              <a:t>A document template could consist of multiple apps installed in the template document, or require an app to be installed in the hosting application.</a:t>
            </a:r>
          </a:p>
          <a:p>
            <a:pPr marL="171450" indent="-171450">
              <a:buFont typeface="Arial" pitchFamily="34" charset="0"/>
              <a:buChar char="•"/>
            </a:pPr>
            <a:r>
              <a:rPr lang="en-US" b="1" baseline="0" dirty="0" smtClean="0"/>
              <a:t>App for SharePoint: </a:t>
            </a:r>
            <a:r>
              <a:rPr lang="en-US" baseline="0" dirty="0" smtClean="0"/>
              <a:t>SharePoint apps can contain one or more document templates which in turn contain apps for Office.</a:t>
            </a:r>
          </a:p>
          <a:p>
            <a:pPr marL="171450" indent="-171450">
              <a:buFont typeface="Arial" pitchFamily="34" charset="0"/>
              <a:buChar char="•"/>
            </a:pPr>
            <a:endParaRPr lang="en-US" baseline="0" dirty="0" smtClean="0"/>
          </a:p>
          <a:p>
            <a:pPr marL="0" indent="0">
              <a:buFont typeface="Arial" pitchFamily="34" charset="0"/>
              <a:buNone/>
            </a:pPr>
            <a:r>
              <a:rPr lang="en-US" baseline="0" dirty="0" smtClean="0"/>
              <a:t>The slide contains numerous examples of each extensibility scenario.</a:t>
            </a:r>
            <a:endParaRPr lang="en-US" dirty="0" smtClean="0"/>
          </a:p>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B4615B74-3D39-4531-9394-8D40B6BCAD24}" type="datetime1">
              <a:rPr lang="en-US" smtClean="0"/>
              <a:t>11/21/2014</a:t>
            </a:fld>
            <a:endParaRPr lang="en-US"/>
          </a:p>
        </p:txBody>
      </p:sp>
      <p:sp>
        <p:nvSpPr>
          <p:cNvPr id="5" name="Slide Number Placeholder 4"/>
          <p:cNvSpPr>
            <a:spLocks noGrp="1"/>
          </p:cNvSpPr>
          <p:nvPr>
            <p:ph type="sldNum" sz="quarter" idx="11"/>
          </p:nvPr>
        </p:nvSpPr>
        <p:spPr>
          <a:xfrm>
            <a:off x="5909309" y="8685213"/>
            <a:ext cx="947103" cy="457200"/>
          </a:xfrm>
          <a:prstGeom prst="rect">
            <a:avLst/>
          </a:prstGeom>
        </p:spPr>
        <p:txBody>
          <a:bodyPr/>
          <a:lstStyle/>
          <a:p>
            <a:fld id="{B4008EB6-D09E-4580-8CD6-DDB14511944F}" type="slidenum">
              <a:rPr lang="en-US" smtClean="0"/>
              <a:t>13</a:t>
            </a:fld>
            <a:endParaRPr lang="en-US" dirty="0"/>
          </a:p>
        </p:txBody>
      </p:sp>
      <p:sp>
        <p:nvSpPr>
          <p:cNvPr id="6" name="Header Placeholder 5"/>
          <p:cNvSpPr>
            <a:spLocks noGrp="1"/>
          </p:cNvSpPr>
          <p:nvPr>
            <p:ph type="hdr" sz="quarter" idx="12"/>
          </p:nvPr>
        </p:nvSpPr>
        <p:spPr>
          <a:xfrm>
            <a:off x="0" y="0"/>
            <a:ext cx="2971800" cy="457200"/>
          </a:xfrm>
          <a:prstGeom prst="rect">
            <a:avLst/>
          </a:prstGeom>
        </p:spPr>
        <p:txBody>
          <a:bodyPr/>
          <a:lstStyle/>
          <a:p>
            <a:r>
              <a:rPr lang="en-US" smtClean="0"/>
              <a:t>Microsoft Office</a:t>
            </a:r>
            <a:endParaRPr lang="en-US" dirty="0"/>
          </a:p>
        </p:txBody>
      </p:sp>
      <p:sp>
        <p:nvSpPr>
          <p:cNvPr id="7" name="Footer Placeholder 6"/>
          <p:cNvSpPr>
            <a:spLocks noGrp="1"/>
          </p:cNvSpPr>
          <p:nvPr>
            <p:ph type="ftr" sz="quarter" idx="13"/>
          </p:nvPr>
        </p:nvSpPr>
        <p:spPr>
          <a:xfrm>
            <a:off x="-1" y="8685212"/>
            <a:ext cx="5909309" cy="457201"/>
          </a:xfrm>
          <a:prstGeom prst="rect">
            <a:avLst/>
          </a:prstGeom>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9068067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15</a:t>
            </a:fld>
            <a:endParaRPr lang="en-US" dirty="0">
              <a:solidFill>
                <a:prstClr val="black"/>
              </a:solidFill>
            </a:endParaRPr>
          </a:p>
        </p:txBody>
      </p:sp>
    </p:spTree>
    <p:extLst>
      <p:ext uri="{BB962C8B-B14F-4D97-AF65-F5344CB8AC3E}">
        <p14:creationId xmlns:p14="http://schemas.microsoft.com/office/powerpoint/2010/main" val="23269318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r>
              <a:rPr lang="en-US" smtClean="0"/>
              <a:t>Tech Ready 15</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C1C6F813-9EDD-4800-B306-4C07E49BC8AC}" type="datetime1">
              <a:rPr lang="en-US" smtClean="0"/>
              <a:t>11/21/2014</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t>16</a:t>
            </a:fld>
            <a:endParaRPr lang="en-US" dirty="0"/>
          </a:p>
        </p:txBody>
      </p:sp>
    </p:spTree>
    <p:extLst>
      <p:ext uri="{BB962C8B-B14F-4D97-AF65-F5344CB8AC3E}">
        <p14:creationId xmlns:p14="http://schemas.microsoft.com/office/powerpoint/2010/main" val="163331706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8.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8.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8.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8.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8.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8.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8.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8.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8.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8.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8.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8.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Master" Target="../slideMasters/slideMaster5.xml"/><Relationship Id="rId4" Type="http://schemas.openxmlformats.org/officeDocument/2006/relationships/image" Target="../media/image11.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jpg"/><Relationship Id="rId1" Type="http://schemas.openxmlformats.org/officeDocument/2006/relationships/slideMaster" Target="../slideMasters/slideMaster5.xml"/><Relationship Id="rId4" Type="http://schemas.openxmlformats.org/officeDocument/2006/relationships/image" Target="../media/image10.pn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slideMaster" Target="../slideMasters/slideMaster5.xml"/><Relationship Id="rId5" Type="http://schemas.openxmlformats.org/officeDocument/2006/relationships/image" Target="../media/image15.jpg"/><Relationship Id="rId4" Type="http://schemas.openxmlformats.org/officeDocument/2006/relationships/image" Target="../media/image14.jpg"/></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slideMaster" Target="../slideMasters/slideMaster5.xml"/><Relationship Id="rId4" Type="http://schemas.openxmlformats.org/officeDocument/2006/relationships/image" Target="../media/image16.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2.jpg"/><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9661" y="2875736"/>
            <a:ext cx="11375536" cy="1243058"/>
          </a:xfrm>
        </p:spPr>
        <p:txBody>
          <a:bodyPr anchor="b" anchorCtr="0"/>
          <a:lstStyle>
            <a:lvl1pPr>
              <a:defRPr sz="8975" spc="-306"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00417" y="6134656"/>
            <a:ext cx="1774190" cy="832141"/>
          </a:xfrm>
          <a:prstGeom prst="rect">
            <a:avLst/>
          </a:prstGeom>
        </p:spPr>
      </p:pic>
    </p:spTree>
    <p:extLst>
      <p:ext uri="{BB962C8B-B14F-4D97-AF65-F5344CB8AC3E}">
        <p14:creationId xmlns:p14="http://schemas.microsoft.com/office/powerpoint/2010/main" val="2065750825"/>
      </p:ext>
    </p:extLst>
  </p:cSld>
  <p:clrMapOvr>
    <a:masterClrMapping/>
  </p:clrMapOvr>
  <p:transition>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Course Tit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43079" y="2358155"/>
            <a:ext cx="11348917" cy="1972480"/>
          </a:xfrm>
          <a:prstGeom prst="rect">
            <a:avLst/>
          </a:prstGeom>
        </p:spPr>
        <p:txBody>
          <a:bodyPr anchor="ctr">
            <a:noAutofit/>
          </a:bodyPr>
          <a:lstStyle>
            <a:lvl1pPr algn="l">
              <a:lnSpc>
                <a:spcPct val="90000"/>
              </a:lnSpc>
              <a:defRPr sz="4896" spc="-153" baseline="0">
                <a:solidFill>
                  <a:schemeClr val="bg1">
                    <a:alpha val="99000"/>
                  </a:schemeClr>
                </a:solidFill>
                <a:latin typeface="Segoe UI Light" pitchFamily="34" charset="0"/>
              </a:defRPr>
            </a:lvl1pPr>
          </a:lstStyle>
          <a:p>
            <a:r>
              <a:rPr lang="en-US" dirty="0" smtClean="0"/>
              <a:t>Course Title</a:t>
            </a:r>
            <a:endParaRPr lang="en-US" dirty="0"/>
          </a:p>
        </p:txBody>
      </p:sp>
      <p:sp>
        <p:nvSpPr>
          <p:cNvPr id="6" name="Subtitle 2"/>
          <p:cNvSpPr>
            <a:spLocks noGrp="1"/>
          </p:cNvSpPr>
          <p:nvPr>
            <p:ph type="subTitle" idx="1" hasCustomPrompt="1"/>
          </p:nvPr>
        </p:nvSpPr>
        <p:spPr>
          <a:xfrm>
            <a:off x="543079" y="4830051"/>
            <a:ext cx="6272567" cy="1916182"/>
          </a:xfrm>
          <a:prstGeom prst="rect">
            <a:avLst/>
          </a:prstGeom>
        </p:spPr>
        <p:txBody>
          <a:bodyPr>
            <a:noAutofit/>
          </a:bodyPr>
          <a:lstStyle>
            <a:lvl1pPr marL="0" indent="0" algn="l">
              <a:lnSpc>
                <a:spcPct val="90000"/>
              </a:lnSpc>
              <a:spcBef>
                <a:spcPts val="0"/>
              </a:spcBef>
              <a:buNone/>
              <a:defRPr sz="2448" b="1" cap="none" baseline="0">
                <a:solidFill>
                  <a:schemeClr val="bg1">
                    <a:lumMod val="95000"/>
                    <a:alpha val="99000"/>
                  </a:schemeClr>
                </a:solidFill>
                <a:latin typeface="Segoe UI Light" pitchFamily="34" charset="0"/>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dirty="0" smtClean="0"/>
              <a:t>Subtitle</a:t>
            </a:r>
            <a:endParaRPr lang="en-US" dirty="0"/>
          </a:p>
        </p:txBody>
      </p:sp>
    </p:spTree>
    <p:extLst>
      <p:ext uri="{BB962C8B-B14F-4D97-AF65-F5344CB8AC3E}">
        <p14:creationId xmlns:p14="http://schemas.microsoft.com/office/powerpoint/2010/main" val="3776871436"/>
      </p:ext>
    </p:extLst>
  </p:cSld>
  <p:clrMapOvr>
    <a:masterClrMapping/>
  </p:clrMapOvr>
  <p:transition>
    <p:fade/>
  </p:transition>
  <p:timing>
    <p:tnLst>
      <p:par>
        <p:cTn id="1" dur="indefinite" restart="never" nodeType="tmRoot"/>
      </p:par>
    </p:tnLst>
  </p:timing>
  <p:hf hdr="0"/>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98580" y="2151537"/>
            <a:ext cx="10445796" cy="1017048"/>
          </a:xfrm>
        </p:spPr>
        <p:txBody>
          <a:bodyPr anchor="b" anchorCtr="0"/>
          <a:lstStyle>
            <a:lvl1pPr>
              <a:defRPr sz="7343" spc="-153"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98580" y="3494024"/>
            <a:ext cx="10445796" cy="508524"/>
          </a:xfrm>
        </p:spPr>
        <p:txBody>
          <a:bodyPr>
            <a:noAutofit/>
          </a:bodyPr>
          <a:lstStyle>
            <a:lvl1pPr marL="0" indent="0">
              <a:spcBef>
                <a:spcPts val="0"/>
              </a:spcBef>
              <a:buNone/>
              <a:defRPr spc="-71"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69724" y="4971002"/>
            <a:ext cx="4450767" cy="2087525"/>
          </a:xfrm>
          <a:prstGeom prst="rect">
            <a:avLst/>
          </a:prstGeom>
        </p:spPr>
      </p:pic>
    </p:spTree>
    <p:extLst>
      <p:ext uri="{BB962C8B-B14F-4D97-AF65-F5344CB8AC3E}">
        <p14:creationId xmlns:p14="http://schemas.microsoft.com/office/powerpoint/2010/main" val="1180059518"/>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9660" y="2875735"/>
            <a:ext cx="11375536" cy="1243058"/>
          </a:xfrm>
        </p:spPr>
        <p:txBody>
          <a:bodyPr anchor="b" anchorCtr="0"/>
          <a:lstStyle>
            <a:lvl1pPr>
              <a:defRPr sz="8975" spc="-306"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00417" y="6134655"/>
            <a:ext cx="1774190" cy="832141"/>
          </a:xfrm>
          <a:prstGeom prst="rect">
            <a:avLst/>
          </a:prstGeom>
        </p:spPr>
      </p:pic>
    </p:spTree>
    <p:extLst>
      <p:ext uri="{BB962C8B-B14F-4D97-AF65-F5344CB8AC3E}">
        <p14:creationId xmlns:p14="http://schemas.microsoft.com/office/powerpoint/2010/main" val="945741012"/>
      </p:ext>
    </p:extLst>
  </p:cSld>
  <p:clrMapOvr>
    <a:masterClrMapping/>
  </p:clrMapOvr>
  <p:transition>
    <p:fade/>
  </p:transition>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92911" y="4429866"/>
            <a:ext cx="10445795" cy="470856"/>
          </a:xfrm>
        </p:spPr>
        <p:txBody>
          <a:bodyPr>
            <a:noAutofit/>
          </a:bodyPr>
          <a:lstStyle>
            <a:lvl1pPr marL="0" indent="0" algn="l">
              <a:lnSpc>
                <a:spcPct val="90000"/>
              </a:lnSpc>
              <a:spcBef>
                <a:spcPts val="0"/>
              </a:spcBef>
              <a:buNone/>
              <a:defRPr lang="en-US" sz="3672" kern="1200" spc="-71" baseline="0" dirty="0">
                <a:gradFill>
                  <a:gsLst>
                    <a:gs pos="2083">
                      <a:schemeClr val="bg2"/>
                    </a:gs>
                    <a:gs pos="99000">
                      <a:schemeClr val="bg2"/>
                    </a:gs>
                  </a:gsLst>
                  <a:lin ang="5400000" scaled="0"/>
                </a:gradFill>
                <a:latin typeface="+mj-lt"/>
                <a:ea typeface="+mn-ea"/>
                <a:cs typeface="+mn-cs"/>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pPr marL="0" marR="0" lvl="0" indent="0" algn="l" defTabSz="932559"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92910" y="2794218"/>
            <a:ext cx="10453896" cy="1406089"/>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791" b="0" kern="1200" cap="none" spc="-408"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92911" y="1476622"/>
            <a:ext cx="10445796" cy="932293"/>
          </a:xfrm>
        </p:spPr>
        <p:txBody>
          <a:bodyPr wrap="square" anchor="b">
            <a:noAutofit/>
          </a:bodyPr>
          <a:lstStyle>
            <a:lvl1pPr marL="0" indent="0">
              <a:buNone/>
              <a:defRPr sz="6731" spc="-153"/>
            </a:lvl1pPr>
          </a:lstStyle>
          <a:p>
            <a:pPr lvl="0"/>
            <a:r>
              <a:rPr lang="en-US" smtClean="0"/>
              <a:t>Click to edit Master text styles</a:t>
            </a:r>
          </a:p>
        </p:txBody>
      </p:sp>
    </p:spTree>
    <p:extLst>
      <p:ext uri="{BB962C8B-B14F-4D97-AF65-F5344CB8AC3E}">
        <p14:creationId xmlns:p14="http://schemas.microsoft.com/office/powerpoint/2010/main" val="4209715356"/>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tx2"/>
                    </a:gs>
                    <a:gs pos="0">
                      <a:schemeClr val="tx2"/>
                    </a:gs>
                  </a:gsLst>
                  <a:lin ang="5400000" scaled="0"/>
                </a:gradFill>
                <a:latin typeface="+mj-lt"/>
              </a:defRPr>
            </a:lvl1pPr>
            <a:lvl2pPr marL="0" indent="0">
              <a:buNone/>
              <a:defRPr sz="2040">
                <a:gradFill>
                  <a:gsLst>
                    <a:gs pos="100000">
                      <a:schemeClr val="bg2"/>
                    </a:gs>
                    <a:gs pos="6000">
                      <a:schemeClr val="bg2"/>
                    </a:gs>
                  </a:gsLst>
                  <a:lin ang="5400000" scaled="0"/>
                </a:gradFill>
              </a:defRPr>
            </a:lvl2pPr>
            <a:lvl3pPr marL="236387" indent="0">
              <a:buNone/>
              <a:defRPr sz="2040">
                <a:gradFill>
                  <a:gsLst>
                    <a:gs pos="100000">
                      <a:schemeClr val="bg2"/>
                    </a:gs>
                    <a:gs pos="6000">
                      <a:schemeClr val="bg2"/>
                    </a:gs>
                  </a:gsLst>
                  <a:lin ang="5400000" scaled="0"/>
                </a:gradFill>
              </a:defRPr>
            </a:lvl3pPr>
            <a:lvl4pPr marL="466298" indent="0">
              <a:buNone/>
              <a:defRPr sz="2040">
                <a:gradFill>
                  <a:gsLst>
                    <a:gs pos="100000">
                      <a:schemeClr val="bg2"/>
                    </a:gs>
                    <a:gs pos="6000">
                      <a:schemeClr val="bg2"/>
                    </a:gs>
                  </a:gsLst>
                  <a:lin ang="5400000" scaled="0"/>
                </a:gradFill>
              </a:defRPr>
            </a:lvl4pPr>
            <a:lvl5pPr marL="707543" indent="0">
              <a:buNone/>
              <a:defRPr sz="2040">
                <a:gradFill>
                  <a:gsLst>
                    <a:gs pos="100000">
                      <a:schemeClr val="bg2"/>
                    </a:gs>
                    <a:gs pos="6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185777909"/>
      </p:ext>
    </p:extLst>
  </p:cSld>
  <p:clrMapOvr>
    <a:masterClrMapping/>
  </p:clrMapOvr>
  <p:transition>
    <p:fade/>
  </p:transition>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bg2"/>
                    </a:gs>
                    <a:gs pos="0">
                      <a:schemeClr val="bg2"/>
                    </a:gs>
                  </a:gsLst>
                  <a:lin ang="5400000" scaled="0"/>
                </a:gradFill>
                <a:latin typeface="+mj-lt"/>
              </a:defRPr>
            </a:lvl1pPr>
            <a:lvl2pPr marL="0" indent="0">
              <a:buNone/>
              <a:defRPr sz="2040">
                <a:gradFill>
                  <a:gsLst>
                    <a:gs pos="100000">
                      <a:schemeClr val="bg2"/>
                    </a:gs>
                    <a:gs pos="0">
                      <a:schemeClr val="bg2"/>
                    </a:gs>
                  </a:gsLst>
                  <a:lin ang="5400000" scaled="0"/>
                </a:gradFill>
              </a:defRPr>
            </a:lvl2pPr>
            <a:lvl3pPr marL="236387" indent="0">
              <a:buNone/>
              <a:defRPr sz="2040">
                <a:gradFill>
                  <a:gsLst>
                    <a:gs pos="100000">
                      <a:schemeClr val="bg2"/>
                    </a:gs>
                    <a:gs pos="0">
                      <a:schemeClr val="bg2"/>
                    </a:gs>
                  </a:gsLst>
                  <a:lin ang="5400000" scaled="0"/>
                </a:gradFill>
              </a:defRPr>
            </a:lvl3pPr>
            <a:lvl4pPr marL="466298" indent="0">
              <a:buNone/>
              <a:defRPr sz="2040">
                <a:gradFill>
                  <a:gsLst>
                    <a:gs pos="100000">
                      <a:schemeClr val="bg2"/>
                    </a:gs>
                    <a:gs pos="0">
                      <a:schemeClr val="bg2"/>
                    </a:gs>
                  </a:gsLst>
                  <a:lin ang="5400000" scaled="0"/>
                </a:gradFill>
              </a:defRPr>
            </a:lvl4pPr>
            <a:lvl5pPr marL="707543" indent="0">
              <a:buNone/>
              <a:defRPr sz="2040">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82208489"/>
      </p:ext>
    </p:extLst>
  </p:cSld>
  <p:clrMapOvr>
    <a:masterClrMapping/>
  </p:clrMapOvr>
  <p:transition>
    <p:fade/>
  </p:transition>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29660" y="233151"/>
            <a:ext cx="11375536" cy="762786"/>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29660" y="1476621"/>
            <a:ext cx="11375536" cy="2084319"/>
          </a:xfrm>
          <a:prstGeom prst="rect">
            <a:avLst/>
          </a:prstGeom>
        </p:spPr>
        <p:txBody>
          <a:bodyPr/>
          <a:lstStyle>
            <a:lvl1pPr marL="289818" indent="-289818">
              <a:buFont typeface="Wingdings" pitchFamily="2" charset="2"/>
              <a:buChar char=""/>
              <a:defRPr sz="4080"/>
            </a:lvl1pPr>
            <a:lvl2pPr marL="527824" indent="-238007">
              <a:buFont typeface="Wingdings" pitchFamily="2" charset="2"/>
              <a:buChar char=""/>
              <a:defRPr>
                <a:latin typeface="+mn-lt"/>
              </a:defRPr>
            </a:lvl2pPr>
            <a:lvl3pPr marL="756116" indent="-228292">
              <a:buFont typeface="Wingdings" pitchFamily="2" charset="2"/>
              <a:buChar char=""/>
              <a:tabLst/>
              <a:defRPr>
                <a:latin typeface="+mn-lt"/>
              </a:defRPr>
            </a:lvl3pPr>
            <a:lvl4pPr marL="932597" indent="-176481">
              <a:buFont typeface="Wingdings" pitchFamily="2" charset="2"/>
              <a:buChar char=""/>
              <a:defRPr>
                <a:latin typeface="+mn-lt"/>
              </a:defRPr>
            </a:lvl4pPr>
            <a:lvl5pPr marL="1109078" indent="-176481">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1025303602"/>
      </p:ext>
    </p:extLst>
  </p:cSld>
  <p:clrMapOvr>
    <a:masterClrMapping/>
  </p:clrMapOvr>
  <p:transition>
    <p:fade/>
  </p:transition>
  <p:timing>
    <p:tnLst>
      <p:par>
        <p:cTn id="1" dur="indefinite" restart="never" nodeType="tmRoot"/>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31279" y="1476623"/>
            <a:ext cx="5504574" cy="2511229"/>
          </a:xfrm>
        </p:spPr>
        <p:txBody>
          <a:bodyPr/>
          <a:lstStyle>
            <a:lvl1pPr marL="0" indent="0">
              <a:spcBef>
                <a:spcPts val="1224"/>
              </a:spcBef>
              <a:buNone/>
              <a:defRPr sz="4080">
                <a:gradFill>
                  <a:gsLst>
                    <a:gs pos="100000">
                      <a:schemeClr val="tx2"/>
                    </a:gs>
                    <a:gs pos="0">
                      <a:schemeClr val="tx2"/>
                    </a:gs>
                  </a:gsLst>
                  <a:lin ang="5400000" scaled="0"/>
                </a:gradFill>
                <a:latin typeface="+mj-lt"/>
              </a:defRPr>
            </a:lvl1pPr>
            <a:lvl2pPr marL="0" indent="0">
              <a:buNone/>
              <a:defRPr sz="2040"/>
            </a:lvl2pPr>
            <a:lvl3pPr marL="238007" indent="0">
              <a:buNone/>
              <a:defRPr sz="2040"/>
            </a:lvl3pPr>
            <a:lvl4pPr marL="466298" indent="0">
              <a:buNone/>
              <a:defRPr sz="2040"/>
            </a:lvl4pPr>
            <a:lvl5pPr marL="707543" indent="0">
              <a:buNone/>
              <a:defRPr sz="204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405481" y="1476623"/>
            <a:ext cx="5504574" cy="2511229"/>
          </a:xfrm>
        </p:spPr>
        <p:txBody>
          <a:bodyPr/>
          <a:lstStyle>
            <a:lvl1pPr marL="0" indent="0">
              <a:spcBef>
                <a:spcPts val="1224"/>
              </a:spcBef>
              <a:buNone/>
              <a:defRPr lang="en-US" sz="4080" kern="1200" spc="-71" baseline="0" dirty="0" smtClean="0">
                <a:gradFill>
                  <a:gsLst>
                    <a:gs pos="100000">
                      <a:schemeClr val="tx2"/>
                    </a:gs>
                    <a:gs pos="0">
                      <a:schemeClr val="tx2"/>
                    </a:gs>
                  </a:gsLst>
                  <a:lin ang="5400000" scaled="0"/>
                </a:gradFill>
                <a:latin typeface="+mj-lt"/>
                <a:ea typeface="+mn-ea"/>
                <a:cs typeface="+mn-cs"/>
              </a:defRPr>
            </a:lvl1pPr>
            <a:lvl2pPr marL="3238"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250">
                      <a:schemeClr val="bg2"/>
                    </a:gs>
                    <a:gs pos="100000">
                      <a:schemeClr val="bg2"/>
                    </a:gs>
                  </a:gsLst>
                  <a:lin ang="5400000" scaled="0"/>
                </a:gradFill>
                <a:latin typeface="+mn-lt"/>
                <a:ea typeface="+mn-ea"/>
                <a:cs typeface="+mn-cs"/>
              </a:defRPr>
            </a:lvl2pPr>
            <a:lvl3pPr marL="238007"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250">
                      <a:schemeClr val="bg2"/>
                    </a:gs>
                    <a:gs pos="100000">
                      <a:schemeClr val="bg2"/>
                    </a:gs>
                  </a:gsLst>
                  <a:lin ang="5400000" scaled="0"/>
                </a:gradFill>
                <a:latin typeface="+mn-lt"/>
                <a:ea typeface="+mn-ea"/>
                <a:cs typeface="+mn-cs"/>
              </a:defRPr>
            </a:lvl3pPr>
            <a:lvl4pPr marL="469536"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250">
                      <a:schemeClr val="bg2"/>
                    </a:gs>
                    <a:gs pos="100000">
                      <a:schemeClr val="bg2"/>
                    </a:gs>
                  </a:gsLst>
                  <a:lin ang="5400000" scaled="0"/>
                </a:gradFill>
                <a:latin typeface="+mn-lt"/>
                <a:ea typeface="+mn-ea"/>
                <a:cs typeface="+mn-cs"/>
              </a:defRPr>
            </a:lvl4pPr>
            <a:lvl5pPr marL="701067"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a:gradFill>
                  <a:gsLst>
                    <a:gs pos="1250">
                      <a:schemeClr val="bg2"/>
                    </a:gs>
                    <a:gs pos="100000">
                      <a:schemeClr val="bg2"/>
                    </a:gs>
                  </a:gsLst>
                  <a:lin ang="5400000" scaled="0"/>
                </a:gradFill>
                <a:latin typeface="+mn-lt"/>
                <a:ea typeface="+mn-ea"/>
                <a:cs typeface="+mn-cs"/>
              </a:defRPr>
            </a:lvl5pPr>
          </a:lstStyle>
          <a:p>
            <a:pPr marL="0" marR="0" lvl="0"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4262450841"/>
      </p:ext>
    </p:extLst>
  </p:cSld>
  <p:clrMapOvr>
    <a:masterClrMapping/>
  </p:clrMapOvr>
  <p:transition>
    <p:fade/>
  </p:transition>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31279" y="1476623"/>
            <a:ext cx="5504574" cy="2511229"/>
          </a:xfrm>
        </p:spPr>
        <p:txBody>
          <a:bodyPr/>
          <a:lstStyle>
            <a:lvl1pPr marL="0" indent="0">
              <a:spcBef>
                <a:spcPts val="1224"/>
              </a:spcBef>
              <a:buNone/>
              <a:defRPr sz="4080">
                <a:gradFill>
                  <a:gsLst>
                    <a:gs pos="1000">
                      <a:schemeClr val="bg2"/>
                    </a:gs>
                    <a:gs pos="98000">
                      <a:schemeClr val="bg2"/>
                    </a:gs>
                  </a:gsLst>
                  <a:lin ang="5400000" scaled="0"/>
                </a:gradFill>
                <a:latin typeface="+mj-lt"/>
              </a:defRPr>
            </a:lvl1pPr>
            <a:lvl2pPr marL="0" indent="0">
              <a:buNone/>
              <a:defRPr sz="2040">
                <a:gradFill>
                  <a:gsLst>
                    <a:gs pos="1000">
                      <a:schemeClr val="bg2"/>
                    </a:gs>
                    <a:gs pos="98000">
                      <a:schemeClr val="bg2"/>
                    </a:gs>
                  </a:gsLst>
                  <a:lin ang="5400000" scaled="0"/>
                </a:gradFill>
              </a:defRPr>
            </a:lvl2pPr>
            <a:lvl3pPr marL="238007" indent="0">
              <a:buNone/>
              <a:defRPr sz="2040">
                <a:gradFill>
                  <a:gsLst>
                    <a:gs pos="1000">
                      <a:schemeClr val="bg2"/>
                    </a:gs>
                    <a:gs pos="98000">
                      <a:schemeClr val="bg2"/>
                    </a:gs>
                  </a:gsLst>
                  <a:lin ang="5400000" scaled="0"/>
                </a:gradFill>
              </a:defRPr>
            </a:lvl3pPr>
            <a:lvl4pPr marL="466298" indent="0">
              <a:buNone/>
              <a:defRPr sz="2040">
                <a:gradFill>
                  <a:gsLst>
                    <a:gs pos="1000">
                      <a:schemeClr val="bg2"/>
                    </a:gs>
                    <a:gs pos="98000">
                      <a:schemeClr val="bg2"/>
                    </a:gs>
                  </a:gsLst>
                  <a:lin ang="5400000" scaled="0"/>
                </a:gradFill>
              </a:defRPr>
            </a:lvl4pPr>
            <a:lvl5pPr marL="707543" indent="0">
              <a:buNone/>
              <a:defRPr sz="2040">
                <a:gradFill>
                  <a:gsLst>
                    <a:gs pos="1000">
                      <a:schemeClr val="bg2"/>
                    </a:gs>
                    <a:gs pos="98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405481" y="1476623"/>
            <a:ext cx="5504574" cy="2511229"/>
          </a:xfrm>
        </p:spPr>
        <p:txBody>
          <a:bodyPr/>
          <a:lstStyle>
            <a:lvl1pPr marL="0" indent="0">
              <a:spcBef>
                <a:spcPts val="1224"/>
              </a:spcBef>
              <a:buNone/>
              <a:defRPr lang="en-US" sz="4080" kern="1200" spc="-71" baseline="0" dirty="0" smtClean="0">
                <a:gradFill>
                  <a:gsLst>
                    <a:gs pos="1000">
                      <a:schemeClr val="bg2"/>
                    </a:gs>
                    <a:gs pos="98000">
                      <a:schemeClr val="bg2"/>
                    </a:gs>
                  </a:gsLst>
                  <a:lin ang="5400000" scaled="0"/>
                </a:gradFill>
                <a:latin typeface="+mj-lt"/>
                <a:ea typeface="+mn-ea"/>
                <a:cs typeface="+mn-cs"/>
              </a:defRPr>
            </a:lvl1pPr>
            <a:lvl2pPr marL="3238"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000">
                      <a:schemeClr val="bg2"/>
                    </a:gs>
                    <a:gs pos="98000">
                      <a:schemeClr val="bg2"/>
                    </a:gs>
                  </a:gsLst>
                  <a:lin ang="5400000" scaled="0"/>
                </a:gradFill>
                <a:latin typeface="+mn-lt"/>
                <a:ea typeface="+mn-ea"/>
                <a:cs typeface="+mn-cs"/>
              </a:defRPr>
            </a:lvl2pPr>
            <a:lvl3pPr marL="238007"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000">
                      <a:schemeClr val="bg2"/>
                    </a:gs>
                    <a:gs pos="98000">
                      <a:schemeClr val="bg2"/>
                    </a:gs>
                  </a:gsLst>
                  <a:lin ang="5400000" scaled="0"/>
                </a:gradFill>
                <a:latin typeface="+mn-lt"/>
                <a:ea typeface="+mn-ea"/>
                <a:cs typeface="+mn-cs"/>
              </a:defRPr>
            </a:lvl3pPr>
            <a:lvl4pPr marL="469536"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000">
                      <a:schemeClr val="bg2"/>
                    </a:gs>
                    <a:gs pos="98000">
                      <a:schemeClr val="bg2"/>
                    </a:gs>
                  </a:gsLst>
                  <a:lin ang="5400000" scaled="0"/>
                </a:gradFill>
                <a:latin typeface="+mn-lt"/>
                <a:ea typeface="+mn-ea"/>
                <a:cs typeface="+mn-cs"/>
              </a:defRPr>
            </a:lvl4pPr>
            <a:lvl5pPr marL="701067"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a:gradFill>
                  <a:gsLst>
                    <a:gs pos="1000">
                      <a:schemeClr val="bg2"/>
                    </a:gs>
                    <a:gs pos="98000">
                      <a:schemeClr val="bg2"/>
                    </a:gs>
                  </a:gsLst>
                  <a:lin ang="5400000" scaled="0"/>
                </a:gradFill>
                <a:latin typeface="+mn-lt"/>
                <a:ea typeface="+mn-ea"/>
                <a:cs typeface="+mn-cs"/>
              </a:defRPr>
            </a:lvl5pPr>
          </a:lstStyle>
          <a:p>
            <a:pPr marL="0" marR="0" lvl="0"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1892928590"/>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31279" y="1476622"/>
            <a:ext cx="5504574" cy="2398224"/>
          </a:xfrm>
        </p:spPr>
        <p:txBody>
          <a:bodyPr>
            <a:spAutoFit/>
          </a:bodyPr>
          <a:lstStyle>
            <a:lvl1pPr marL="297913" indent="-297913">
              <a:spcBef>
                <a:spcPts val="1224"/>
              </a:spcBef>
              <a:buClr>
                <a:schemeClr val="bg2"/>
              </a:buClr>
              <a:buSzPct val="100000"/>
              <a:buFont typeface="Wingdings" pitchFamily="2" charset="2"/>
              <a:buChar char=""/>
              <a:defRPr lang="en-US" sz="3672" kern="1200" spc="-71" baseline="0" dirty="0" smtClean="0">
                <a:gradFill>
                  <a:gsLst>
                    <a:gs pos="1250">
                      <a:schemeClr val="bg2"/>
                    </a:gs>
                    <a:gs pos="100000">
                      <a:schemeClr val="bg2"/>
                    </a:gs>
                  </a:gsLst>
                  <a:lin ang="5400000" scaled="0"/>
                </a:gradFill>
                <a:latin typeface="+mj-lt"/>
                <a:ea typeface="+mn-ea"/>
                <a:cs typeface="+mn-cs"/>
              </a:defRPr>
            </a:lvl1pPr>
            <a:lvl2pPr marL="531062" indent="-233149">
              <a:defRPr sz="2040"/>
            </a:lvl2pPr>
            <a:lvl3pPr marL="699447" indent="-168385">
              <a:tabLst/>
              <a:defRPr sz="2040"/>
            </a:lvl3pPr>
            <a:lvl4pPr marL="880786" indent="-181338">
              <a:defRPr/>
            </a:lvl4pPr>
            <a:lvl5pPr marL="1049171" indent="-168385">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405481" y="1476622"/>
            <a:ext cx="5504574" cy="2817808"/>
          </a:xfrm>
        </p:spPr>
        <p:txBody>
          <a:bodyPr>
            <a:spAutoFit/>
          </a:bodyPr>
          <a:lstStyle>
            <a:lvl1pPr marL="346486" indent="-346486">
              <a:spcBef>
                <a:spcPts val="1224"/>
              </a:spcBef>
              <a:buClr>
                <a:schemeClr val="bg2"/>
              </a:buClr>
              <a:buFont typeface="Arial" pitchFamily="34" charset="0"/>
              <a:buChar char="•"/>
              <a:defRPr lang="en-US" sz="3672" kern="1200" spc="-71" baseline="0" dirty="0" smtClean="0">
                <a:gradFill>
                  <a:gsLst>
                    <a:gs pos="1250">
                      <a:schemeClr val="bg2"/>
                    </a:gs>
                    <a:gs pos="100000">
                      <a:schemeClr val="bg2"/>
                    </a:gs>
                  </a:gsLst>
                  <a:lin ang="5400000" scaled="0"/>
                </a:gradFill>
                <a:latin typeface="+mj-lt"/>
                <a:ea typeface="+mn-ea"/>
                <a:cs typeface="+mn-cs"/>
              </a:defRPr>
            </a:lvl1pPr>
            <a:lvl2pPr marL="647637" indent="-349724">
              <a:defRPr lang="en-US" sz="2040" kern="1200" spc="0" baseline="0" dirty="0" smtClean="0">
                <a:gradFill>
                  <a:gsLst>
                    <a:gs pos="1250">
                      <a:schemeClr val="bg2"/>
                    </a:gs>
                    <a:gs pos="100000">
                      <a:schemeClr val="bg2"/>
                    </a:gs>
                  </a:gsLst>
                  <a:lin ang="5400000" scaled="0"/>
                </a:gradFill>
                <a:latin typeface="+mn-lt"/>
                <a:ea typeface="+mn-ea"/>
                <a:cs typeface="+mn-cs"/>
              </a:defRPr>
            </a:lvl2pPr>
            <a:lvl3pPr marL="880786" indent="-349724">
              <a:defRPr lang="en-US" sz="2040" kern="1200" spc="0" baseline="0" dirty="0" smtClean="0">
                <a:gradFill>
                  <a:gsLst>
                    <a:gs pos="1250">
                      <a:schemeClr val="bg2"/>
                    </a:gs>
                    <a:gs pos="100000">
                      <a:schemeClr val="bg2"/>
                    </a:gs>
                  </a:gsLst>
                  <a:lin ang="5400000" scaled="0"/>
                </a:gradFill>
                <a:latin typeface="+mn-lt"/>
                <a:ea typeface="+mn-ea"/>
                <a:cs typeface="+mn-cs"/>
              </a:defRPr>
            </a:lvl3pPr>
            <a:lvl4pPr marL="1049171" indent="-349724">
              <a:defRPr lang="en-US" sz="2040" kern="1200" spc="0" baseline="0" dirty="0" smtClean="0">
                <a:gradFill>
                  <a:gsLst>
                    <a:gs pos="1250">
                      <a:schemeClr val="bg2"/>
                    </a:gs>
                    <a:gs pos="100000">
                      <a:schemeClr val="bg2"/>
                    </a:gs>
                  </a:gsLst>
                  <a:lin ang="5400000" scaled="0"/>
                </a:gradFill>
                <a:latin typeface="+mn-lt"/>
                <a:ea typeface="+mn-ea"/>
                <a:cs typeface="+mn-cs"/>
              </a:defRPr>
            </a:lvl4pPr>
            <a:lvl5pPr marL="1230509" indent="-349724">
              <a:defRPr lang="en-US" sz="2040" kern="1200" spc="0" baseline="0" dirty="0">
                <a:gradFill>
                  <a:gsLst>
                    <a:gs pos="1250">
                      <a:schemeClr val="bg2"/>
                    </a:gs>
                    <a:gs pos="100000">
                      <a:schemeClr val="bg2"/>
                    </a:gs>
                  </a:gsLst>
                  <a:lin ang="5400000" scaled="0"/>
                </a:gradFill>
                <a:latin typeface="+mn-lt"/>
                <a:ea typeface="+mn-ea"/>
                <a:cs typeface="+mn-cs"/>
              </a:defRPr>
            </a:lvl5pPr>
          </a:lstStyle>
          <a:p>
            <a:pPr marL="297913" marR="0" lvl="0"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smtClean="0"/>
              <a:t>Click to edit Master text styles</a:t>
            </a:r>
          </a:p>
          <a:p>
            <a:pPr marL="297913" marR="0" lvl="1"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smtClean="0"/>
              <a:t>Second level</a:t>
            </a:r>
          </a:p>
          <a:p>
            <a:pPr marL="297913" marR="0" lvl="2"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smtClean="0"/>
              <a:t>Third level</a:t>
            </a:r>
          </a:p>
          <a:p>
            <a:pPr marL="297913" marR="0" lvl="3"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smtClean="0"/>
              <a:t>Fourth level</a:t>
            </a:r>
          </a:p>
          <a:p>
            <a:pPr marL="297913" marR="0" lvl="4"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smtClean="0"/>
              <a:t>Fifth level</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3390307071"/>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31279" y="1476622"/>
            <a:ext cx="5543930" cy="1695079"/>
          </a:xfrm>
          <a:prstGeom prst="rect">
            <a:avLst/>
          </a:prstGeom>
        </p:spPr>
        <p:txBody>
          <a:bodyPr>
            <a:noAutofit/>
          </a:bodyPr>
          <a:lstStyle>
            <a:lvl1pPr marL="0" indent="0">
              <a:buNone/>
              <a:defRPr sz="4080" b="0" cap="none" baseline="0">
                <a:gradFill>
                  <a:gsLst>
                    <a:gs pos="100000">
                      <a:schemeClr val="tx2"/>
                    </a:gs>
                    <a:gs pos="0">
                      <a:schemeClr val="tx2"/>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smtClean="0"/>
              <a:t>Click to edit Master text styles.</a:t>
            </a:r>
          </a:p>
        </p:txBody>
      </p:sp>
      <p:sp>
        <p:nvSpPr>
          <p:cNvPr id="6" name="Content Placeholder 5"/>
          <p:cNvSpPr>
            <a:spLocks noGrp="1"/>
          </p:cNvSpPr>
          <p:nvPr>
            <p:ph sz="quarter" idx="4"/>
          </p:nvPr>
        </p:nvSpPr>
        <p:spPr>
          <a:xfrm>
            <a:off x="6313878" y="1715387"/>
            <a:ext cx="5596178" cy="339016"/>
          </a:xfrm>
          <a:prstGeom prst="rect">
            <a:avLst/>
          </a:prstGeom>
        </p:spPr>
        <p:txBody>
          <a:bodyPr>
            <a:noAutofit/>
          </a:bodyPr>
          <a:lstStyle>
            <a:lvl1pPr marL="0" indent="0">
              <a:spcBef>
                <a:spcPts val="1224"/>
              </a:spcBef>
              <a:buNone/>
              <a:defRPr lang="en-US" sz="2040" kern="1200" spc="0" dirty="0" smtClean="0">
                <a:gradFill>
                  <a:gsLst>
                    <a:gs pos="100000">
                      <a:schemeClr val="bg2"/>
                    </a:gs>
                    <a:gs pos="0">
                      <a:schemeClr val="bg2"/>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smtClean="0"/>
              <a:t>Click to edit Master text styles</a:t>
            </a:r>
          </a:p>
        </p:txBody>
      </p:sp>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sp>
        <p:nvSpPr>
          <p:cNvPr id="10"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627606234"/>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Modu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57002" y="3850320"/>
            <a:ext cx="11585645" cy="1972480"/>
          </a:xfrm>
          <a:prstGeom prst="rect">
            <a:avLst/>
          </a:prstGeom>
        </p:spPr>
        <p:txBody>
          <a:bodyPr anchor="t" anchorCtr="0">
            <a:noAutofit/>
          </a:bodyPr>
          <a:lstStyle>
            <a:lvl1pPr algn="l">
              <a:lnSpc>
                <a:spcPct val="90000"/>
              </a:lnSpc>
              <a:defRPr sz="4896" spc="-153" baseline="0">
                <a:solidFill>
                  <a:schemeClr val="bg1">
                    <a:alpha val="99000"/>
                  </a:schemeClr>
                </a:solidFill>
                <a:latin typeface="Segoe UI Light" pitchFamily="34" charset="0"/>
              </a:defRPr>
            </a:lvl1pPr>
          </a:lstStyle>
          <a:p>
            <a:r>
              <a:rPr lang="en-US" dirty="0" smtClean="0"/>
              <a:t>Module or Section transition style</a:t>
            </a:r>
            <a:endParaRPr lang="en-US" dirty="0"/>
          </a:p>
        </p:txBody>
      </p:sp>
      <p:sp>
        <p:nvSpPr>
          <p:cNvPr id="9" name="Subtitle 2"/>
          <p:cNvSpPr>
            <a:spLocks noGrp="1"/>
          </p:cNvSpPr>
          <p:nvPr>
            <p:ph type="subTitle" idx="1" hasCustomPrompt="1"/>
          </p:nvPr>
        </p:nvSpPr>
        <p:spPr>
          <a:xfrm>
            <a:off x="557002" y="3001286"/>
            <a:ext cx="11585645" cy="763040"/>
          </a:xfrm>
          <a:prstGeom prst="rect">
            <a:avLst/>
          </a:prstGeom>
        </p:spPr>
        <p:txBody>
          <a:bodyPr>
            <a:noAutofit/>
          </a:bodyPr>
          <a:lstStyle>
            <a:lvl1pPr marL="0" indent="0" algn="l">
              <a:lnSpc>
                <a:spcPct val="90000"/>
              </a:lnSpc>
              <a:spcBef>
                <a:spcPts val="0"/>
              </a:spcBef>
              <a:buNone/>
              <a:defRPr sz="2448" b="0" cap="none" baseline="0">
                <a:solidFill>
                  <a:schemeClr val="bg1">
                    <a:alpha val="99000"/>
                  </a:schemeClr>
                </a:solidFill>
                <a:latin typeface="Segoe UI Light" pitchFamily="34" charset="0"/>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dirty="0" smtClean="0"/>
              <a:t>Course Title Style</a:t>
            </a:r>
            <a:endParaRPr lang="en-US" dirty="0"/>
          </a:p>
        </p:txBody>
      </p:sp>
    </p:spTree>
    <p:extLst>
      <p:ext uri="{BB962C8B-B14F-4D97-AF65-F5344CB8AC3E}">
        <p14:creationId xmlns:p14="http://schemas.microsoft.com/office/powerpoint/2010/main" val="2483719849"/>
      </p:ext>
    </p:extLst>
  </p:cSld>
  <p:clrMapOvr>
    <a:masterClrMapping/>
  </p:clrMapOvr>
  <p:transition>
    <p:fade/>
  </p:transition>
  <p:timing>
    <p:tnLst>
      <p:par>
        <p:cTn id="1" dur="indefinite" restart="never" nodeType="tmRoot"/>
      </p:par>
    </p:tnLst>
  </p:timing>
  <p:hf hdr="0"/>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31279" y="1476623"/>
            <a:ext cx="5543930" cy="1201902"/>
          </a:xfrm>
          <a:prstGeom prst="rect">
            <a:avLst/>
          </a:prstGeom>
        </p:spPr>
        <p:txBody>
          <a:bodyPr>
            <a:noAutofit/>
          </a:bodyPr>
          <a:lstStyle>
            <a:lvl1pPr marL="0" indent="0">
              <a:buNone/>
              <a:defRPr sz="4080" b="0" cap="none" baseline="0">
                <a:gradFill>
                  <a:gsLst>
                    <a:gs pos="100000">
                      <a:schemeClr val="tx2"/>
                    </a:gs>
                    <a:gs pos="0">
                      <a:schemeClr val="tx2"/>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smtClean="0"/>
              <a:t>Click to edit Master text styles.</a:t>
            </a:r>
          </a:p>
        </p:txBody>
      </p:sp>
      <p:sp>
        <p:nvSpPr>
          <p:cNvPr id="10"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
        <p:nvSpPr>
          <p:cNvPr id="9" name="Content Placeholder 5"/>
          <p:cNvSpPr>
            <a:spLocks noGrp="1"/>
          </p:cNvSpPr>
          <p:nvPr>
            <p:ph sz="quarter" idx="13"/>
          </p:nvPr>
        </p:nvSpPr>
        <p:spPr>
          <a:xfrm>
            <a:off x="53127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2"/>
                    </a:gs>
                    <a:gs pos="0">
                      <a:schemeClr val="bg2"/>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334860" y="0"/>
            <a:ext cx="6101615" cy="6994525"/>
          </a:xfrm>
        </p:spPr>
        <p:txBody>
          <a:bodyPr lIns="182880" anchor="ctr"/>
          <a:lstStyle>
            <a:lvl1pPr marL="0" indent="0" algn="l">
              <a:buNone/>
              <a:defRPr/>
            </a:lvl1pPr>
          </a:lstStyle>
          <a:p>
            <a:r>
              <a:rPr lang="en-US" dirty="0" smtClean="0"/>
              <a:t>Click to insert photo.</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3628123876"/>
      </p:ext>
    </p:extLst>
  </p:cSld>
  <p:clrMapOvr>
    <a:masterClrMapping/>
  </p:clrMapOvr>
  <p:timing>
    <p:tnLst>
      <p:par>
        <p:cTn id="1" dur="indefinite" restart="never" nodeType="tmRoot"/>
      </p:par>
    </p:tn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344429" y="1476623"/>
            <a:ext cx="5543930" cy="1201902"/>
          </a:xfrm>
          <a:prstGeom prst="rect">
            <a:avLst/>
          </a:prstGeom>
        </p:spPr>
        <p:txBody>
          <a:bodyPr>
            <a:noAutofit/>
          </a:bodyPr>
          <a:lstStyle>
            <a:lvl1pPr marL="0" indent="0">
              <a:buNone/>
              <a:defRPr sz="4080" b="0" cap="none" baseline="0">
                <a:gradFill>
                  <a:gsLst>
                    <a:gs pos="100000">
                      <a:schemeClr val="tx2"/>
                    </a:gs>
                    <a:gs pos="0">
                      <a:schemeClr val="tx2"/>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smtClean="0"/>
              <a:t>Click to edit Master text styles.</a:t>
            </a:r>
          </a:p>
        </p:txBody>
      </p:sp>
      <p:sp>
        <p:nvSpPr>
          <p:cNvPr id="9" name="Content Placeholder 5"/>
          <p:cNvSpPr>
            <a:spLocks noGrp="1"/>
          </p:cNvSpPr>
          <p:nvPr>
            <p:ph sz="quarter" idx="13"/>
          </p:nvPr>
        </p:nvSpPr>
        <p:spPr>
          <a:xfrm>
            <a:off x="634442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2"/>
                    </a:gs>
                    <a:gs pos="0">
                      <a:schemeClr val="bg2"/>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6101615" cy="6994525"/>
          </a:xfrm>
        </p:spPr>
        <p:txBody>
          <a:bodyPr lIns="182880" anchor="ctr"/>
          <a:lstStyle>
            <a:lvl1pPr marL="0" indent="0" algn="l">
              <a:buNone/>
              <a:defRPr/>
            </a:lvl1pPr>
          </a:lstStyle>
          <a:p>
            <a:r>
              <a:rPr lang="en-US" dirty="0" smtClean="0"/>
              <a:t>Click to insert photo.</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899508603"/>
      </p:ext>
    </p:extLst>
  </p:cSld>
  <p:clrMapOvr>
    <a:masterClrMapping/>
  </p:clrMapOvr>
  <p:timing>
    <p:tnLst>
      <p:par>
        <p:cTn id="1" dur="indefinite" restart="never" nodeType="tmRoot"/>
      </p:par>
    </p:tn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718" y="0"/>
            <a:ext cx="6108095"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31279" y="1476622"/>
            <a:ext cx="5338712" cy="1695079"/>
          </a:xfrm>
          <a:prstGeom prst="rect">
            <a:avLst/>
          </a:prstGeom>
        </p:spPr>
        <p:txBody>
          <a:bodyPr>
            <a:noAutofit/>
          </a:bodyPr>
          <a:lstStyle>
            <a:lvl1pPr marL="0" indent="0">
              <a:buNone/>
              <a:defRPr sz="4080" b="0" cap="none" baseline="0">
                <a:gradFill>
                  <a:gsLst>
                    <a:gs pos="100000">
                      <a:schemeClr val="bg1"/>
                    </a:gs>
                    <a:gs pos="0">
                      <a:schemeClr val="bg1"/>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smtClean="0"/>
              <a:t>Click to edit Master text styles.</a:t>
            </a:r>
          </a:p>
        </p:txBody>
      </p:sp>
      <p:sp>
        <p:nvSpPr>
          <p:cNvPr id="6" name="Content Placeholder 5"/>
          <p:cNvSpPr>
            <a:spLocks noGrp="1"/>
          </p:cNvSpPr>
          <p:nvPr>
            <p:ph sz="quarter" idx="4"/>
          </p:nvPr>
        </p:nvSpPr>
        <p:spPr>
          <a:xfrm>
            <a:off x="6313878" y="1715387"/>
            <a:ext cx="5596178" cy="339016"/>
          </a:xfrm>
          <a:prstGeom prst="rect">
            <a:avLst/>
          </a:prstGeom>
        </p:spPr>
        <p:txBody>
          <a:bodyPr>
            <a:noAutofit/>
          </a:bodyPr>
          <a:lstStyle>
            <a:lvl1pPr marL="0" indent="0">
              <a:spcBef>
                <a:spcPts val="1224"/>
              </a:spcBef>
              <a:buNone/>
              <a:defRPr lang="en-US" sz="2040" kern="1200" spc="0" dirty="0" smtClean="0">
                <a:gradFill>
                  <a:gsLst>
                    <a:gs pos="100000">
                      <a:schemeClr val="bg2"/>
                    </a:gs>
                    <a:gs pos="0">
                      <a:schemeClr val="bg2"/>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smtClean="0"/>
              <a:t>Click to 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855348689"/>
      </p:ext>
    </p:extLst>
  </p:cSld>
  <p:clrMapOvr>
    <a:masterClrMapping/>
  </p:clrMapOvr>
  <p:timing>
    <p:tnLst>
      <p:par>
        <p:cTn id="1" dur="indefinite" restart="never" nodeType="tmRoot"/>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1" y="0"/>
            <a:ext cx="6346198"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31279" y="1476623"/>
            <a:ext cx="5543930" cy="1201902"/>
          </a:xfrm>
          <a:prstGeom prst="rect">
            <a:avLst/>
          </a:prstGeom>
        </p:spPr>
        <p:txBody>
          <a:bodyPr>
            <a:noAutofit/>
          </a:bodyPr>
          <a:lstStyle>
            <a:lvl1pPr marL="0" indent="0">
              <a:buNone/>
              <a:defRPr sz="4080" b="0" cap="none" baseline="0">
                <a:gradFill>
                  <a:gsLst>
                    <a:gs pos="100000">
                      <a:schemeClr val="bg1"/>
                    </a:gs>
                    <a:gs pos="0">
                      <a:schemeClr val="bg1"/>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smtClean="0"/>
              <a:t>Click to edit Master text styles.</a:t>
            </a:r>
          </a:p>
        </p:txBody>
      </p:sp>
      <p:sp>
        <p:nvSpPr>
          <p:cNvPr id="9" name="Content Placeholder 5"/>
          <p:cNvSpPr>
            <a:spLocks noGrp="1"/>
          </p:cNvSpPr>
          <p:nvPr>
            <p:ph sz="quarter" idx="13"/>
          </p:nvPr>
        </p:nvSpPr>
        <p:spPr>
          <a:xfrm>
            <a:off x="53127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1"/>
                    </a:gs>
                    <a:gs pos="0">
                      <a:schemeClr val="bg1"/>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334860" y="0"/>
            <a:ext cx="6101615" cy="6994525"/>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855320208"/>
      </p:ext>
    </p:extLst>
  </p:cSld>
  <p:clrMapOvr>
    <a:masterClrMapping/>
  </p:clrMapOvr>
  <p:timing>
    <p:tnLst>
      <p:par>
        <p:cTn id="1" dur="indefinite" restart="never" nodeType="tmRoot"/>
      </p:par>
    </p:tn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6088658" y="0"/>
            <a:ext cx="6347816"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344429" y="1476623"/>
            <a:ext cx="5543930" cy="1201902"/>
          </a:xfrm>
          <a:prstGeom prst="rect">
            <a:avLst/>
          </a:prstGeom>
        </p:spPr>
        <p:txBody>
          <a:bodyPr>
            <a:noAutofit/>
          </a:bodyPr>
          <a:lstStyle>
            <a:lvl1pPr marL="0" indent="0">
              <a:buNone/>
              <a:defRPr sz="4080" b="0" cap="none" baseline="0">
                <a:gradFill>
                  <a:gsLst>
                    <a:gs pos="100000">
                      <a:schemeClr val="bg1"/>
                    </a:gs>
                    <a:gs pos="0">
                      <a:schemeClr val="bg1"/>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smtClean="0"/>
              <a:t>Click to edit Master text styles.</a:t>
            </a:r>
          </a:p>
        </p:txBody>
      </p:sp>
      <p:sp>
        <p:nvSpPr>
          <p:cNvPr id="9" name="Content Placeholder 5"/>
          <p:cNvSpPr>
            <a:spLocks noGrp="1"/>
          </p:cNvSpPr>
          <p:nvPr>
            <p:ph sz="quarter" idx="13"/>
          </p:nvPr>
        </p:nvSpPr>
        <p:spPr>
          <a:xfrm>
            <a:off x="634442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1"/>
                    </a:gs>
                    <a:gs pos="0">
                      <a:schemeClr val="bg1"/>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6101615" cy="6994525"/>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00417" y="6134655"/>
            <a:ext cx="1774190" cy="832141"/>
          </a:xfrm>
          <a:prstGeom prst="rect">
            <a:avLst/>
          </a:prstGeom>
        </p:spPr>
      </p:pic>
    </p:spTree>
    <p:extLst>
      <p:ext uri="{BB962C8B-B14F-4D97-AF65-F5344CB8AC3E}">
        <p14:creationId xmlns:p14="http://schemas.microsoft.com/office/powerpoint/2010/main" val="130775900"/>
      </p:ext>
    </p:extLst>
  </p:cSld>
  <p:clrMapOvr>
    <a:masterClrMapping/>
  </p:clrMapOvr>
  <p:timing>
    <p:tnLst>
      <p:par>
        <p:cTn id="1" dur="indefinite" restart="never" nodeType="tmRoot"/>
      </p:par>
    </p:tn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1" y="874315"/>
            <a:ext cx="12436475" cy="52264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31279" y="1385089"/>
            <a:ext cx="11378776" cy="2920069"/>
          </a:xfrm>
          <a:prstGeom prst="rect">
            <a:avLst/>
          </a:prstGeom>
        </p:spPr>
        <p:txBody>
          <a:bodyPr>
            <a:normAutofit/>
          </a:bodyPr>
          <a:lstStyle>
            <a:lvl1pPr marL="0" indent="0">
              <a:lnSpc>
                <a:spcPct val="90000"/>
              </a:lnSpc>
              <a:buNone/>
              <a:defRPr sz="6527">
                <a:gradFill>
                  <a:gsLst>
                    <a:gs pos="100000">
                      <a:schemeClr val="bg1"/>
                    </a:gs>
                    <a:gs pos="0">
                      <a:schemeClr val="bg1"/>
                    </a:gs>
                  </a:gsLst>
                  <a:lin ang="5400000" scaled="0"/>
                </a:gradFill>
                <a:latin typeface="+mj-lt"/>
              </a:defRPr>
            </a:lvl1pPr>
            <a:lvl2pPr>
              <a:defRPr sz="6527">
                <a:solidFill>
                  <a:schemeClr val="tx2"/>
                </a:solidFill>
                <a:latin typeface="+mn-lt"/>
              </a:defRPr>
            </a:lvl2pPr>
          </a:lstStyle>
          <a:p>
            <a:pPr lvl="0"/>
            <a:r>
              <a:rPr lang="en-US" dirty="0" smtClean="0"/>
              <a:t>“Click to edit Master text styles”</a:t>
            </a:r>
          </a:p>
        </p:txBody>
      </p:sp>
      <p:sp>
        <p:nvSpPr>
          <p:cNvPr id="10"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
        <p:nvSpPr>
          <p:cNvPr id="11" name="Content Placeholder 4"/>
          <p:cNvSpPr>
            <a:spLocks noGrp="1"/>
          </p:cNvSpPr>
          <p:nvPr>
            <p:ph sz="quarter" idx="13"/>
          </p:nvPr>
        </p:nvSpPr>
        <p:spPr>
          <a:xfrm>
            <a:off x="531279" y="4429867"/>
            <a:ext cx="11378776" cy="480118"/>
          </a:xfrm>
          <a:prstGeom prst="rect">
            <a:avLst/>
          </a:prstGeom>
        </p:spPr>
        <p:txBody>
          <a:bodyPr>
            <a:normAutofit/>
          </a:bodyPr>
          <a:lstStyle>
            <a:lvl1pPr marL="0" indent="0">
              <a:lnSpc>
                <a:spcPct val="90000"/>
              </a:lnSpc>
              <a:buNone/>
              <a:defRPr sz="3672">
                <a:gradFill>
                  <a:gsLst>
                    <a:gs pos="100000">
                      <a:schemeClr val="bg1"/>
                    </a:gs>
                    <a:gs pos="0">
                      <a:schemeClr val="bg1"/>
                    </a:gs>
                  </a:gsLst>
                  <a:lin ang="5400000" scaled="0"/>
                </a:gradFill>
                <a:latin typeface="+mj-lt"/>
              </a:defRPr>
            </a:lvl1pPr>
            <a:lvl2pPr>
              <a:defRPr sz="6527">
                <a:solidFill>
                  <a:schemeClr val="tx2"/>
                </a:solidFill>
                <a:latin typeface="+mn-lt"/>
              </a:defRPr>
            </a:lvl2pPr>
          </a:lstStyle>
          <a:p>
            <a:pPr lvl="0"/>
            <a:r>
              <a:rPr lang="en-US" smtClean="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706959451"/>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472186571"/>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57935671"/>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smtClean="0"/>
              <a:t>Slide for Developer Code</a:t>
            </a:r>
            <a:endParaRPr lang="en-US" dirty="0"/>
          </a:p>
        </p:txBody>
      </p:sp>
      <p:sp>
        <p:nvSpPr>
          <p:cNvPr id="3" name="Rectangle 2"/>
          <p:cNvSpPr/>
          <p:nvPr userDrawn="1"/>
        </p:nvSpPr>
        <p:spPr bwMode="hidden">
          <a:xfrm>
            <a:off x="1" y="1178952"/>
            <a:ext cx="12436475" cy="581557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1836"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28849" y="1476622"/>
            <a:ext cx="11378776" cy="2027818"/>
          </a:xfrm>
        </p:spPr>
        <p:txBody>
          <a:bodyPr/>
          <a:lstStyle>
            <a:lvl1pPr marL="0" indent="0">
              <a:lnSpc>
                <a:spcPct val="95000"/>
              </a:lnSpc>
              <a:buNone/>
              <a:defRPr sz="3264">
                <a:gradFill>
                  <a:gsLst>
                    <a:gs pos="1250">
                      <a:srgbClr val="000000"/>
                    </a:gs>
                    <a:gs pos="100000">
                      <a:srgbClr val="000000"/>
                    </a:gs>
                  </a:gsLst>
                  <a:lin ang="5400000" scaled="0"/>
                </a:gradFill>
                <a:latin typeface="Consolas" pitchFamily="49" charset="0"/>
                <a:cs typeface="Consolas" pitchFamily="49" charset="0"/>
              </a:defRPr>
            </a:lvl1pPr>
            <a:lvl2pPr marL="346486"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84492"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81440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50791"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841867493"/>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31279" y="233152"/>
            <a:ext cx="11378776" cy="678031"/>
          </a:xfrm>
        </p:spPr>
        <p:txBody>
          <a:bodyPr/>
          <a:lstStyle>
            <a:lvl1pPr>
              <a:defRPr sz="4896"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29660" y="1476621"/>
            <a:ext cx="11375536" cy="2084319"/>
          </a:xfrm>
          <a:prstGeom prst="rect">
            <a:avLst/>
          </a:prstGeom>
        </p:spPr>
        <p:txBody>
          <a:bodyPr/>
          <a:lstStyle>
            <a:lvl1pPr marL="349724" indent="-349724">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41160" indent="-29143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32597" indent="-29143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65746" indent="-23314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98895" indent="-23314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72"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2727228372"/>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4668C5"/>
        </a:solidFill>
        <a:effectLst/>
      </p:bgPr>
    </p:bg>
    <p:spTree>
      <p:nvGrpSpPr>
        <p:cNvPr id="1" name=""/>
        <p:cNvGrpSpPr/>
        <p:nvPr/>
      </p:nvGrpSpPr>
      <p:grpSpPr>
        <a:xfrm>
          <a:off x="0" y="0"/>
          <a:ext cx="0" cy="0"/>
          <a:chOff x="0" y="0"/>
          <a:chExt cx="0" cy="0"/>
        </a:xfrm>
      </p:grpSpPr>
      <p:sp>
        <p:nvSpPr>
          <p:cNvPr id="6" name="Title 7"/>
          <p:cNvSpPr>
            <a:spLocks noGrp="1"/>
          </p:cNvSpPr>
          <p:nvPr>
            <p:ph type="title" hasCustomPrompt="1"/>
          </p:nvPr>
        </p:nvSpPr>
        <p:spPr>
          <a:xfrm>
            <a:off x="1089662" y="432896"/>
            <a:ext cx="10256563" cy="1191638"/>
          </a:xfrm>
          <a:prstGeom prst="rect">
            <a:avLst/>
          </a:prstGeom>
        </p:spPr>
        <p:txBody>
          <a:bodyPr anchor="b"/>
          <a:lstStyle>
            <a:lvl1pPr marL="0" indent="0" algn="l" defTabSz="932559" rtl="0" eaLnBrk="1" latinLnBrk="0" hangingPunct="1">
              <a:lnSpc>
                <a:spcPct val="90000"/>
              </a:lnSpc>
              <a:spcBef>
                <a:spcPct val="20000"/>
              </a:spcBef>
              <a:buClr>
                <a:srgbClr val="00DCFF"/>
              </a:buClr>
              <a:buSzPct val="90000"/>
              <a:buFont typeface="Arial" pitchFamily="34" charset="0"/>
              <a:buNone/>
              <a:defRPr lang="en-US" sz="4284" kern="1200" spc="-153" dirty="0">
                <a:solidFill>
                  <a:schemeClr val="bg1"/>
                </a:solidFill>
                <a:latin typeface="Segoe UI Light" pitchFamily="34" charset="0"/>
                <a:ea typeface="+mn-ea"/>
                <a:cs typeface="Segoe UI Light" pitchFamily="34" charset="0"/>
              </a:defRPr>
            </a:lvl1pPr>
          </a:lstStyle>
          <a:p>
            <a:r>
              <a:rPr lang="en-US" dirty="0" smtClean="0"/>
              <a:t>Statement</a:t>
            </a:r>
            <a:endParaRPr lang="en-US" dirty="0"/>
          </a:p>
        </p:txBody>
      </p:sp>
      <p:sp>
        <p:nvSpPr>
          <p:cNvPr id="7" name="Text Placeholder 2"/>
          <p:cNvSpPr>
            <a:spLocks noGrp="1"/>
          </p:cNvSpPr>
          <p:nvPr>
            <p:ph type="body" sz="quarter" idx="10" hasCustomPrompt="1"/>
          </p:nvPr>
        </p:nvSpPr>
        <p:spPr>
          <a:xfrm>
            <a:off x="1793069" y="1945049"/>
            <a:ext cx="8362792" cy="4466599"/>
          </a:xfrm>
          <a:prstGeom prst="rect">
            <a:avLst/>
          </a:prstGeom>
        </p:spPr>
        <p:txBody>
          <a:bodyPr/>
          <a:lstStyle>
            <a:lvl1pPr marL="0" indent="0">
              <a:spcBef>
                <a:spcPts val="1632"/>
              </a:spcBef>
              <a:buNone/>
              <a:defRPr sz="2448" baseline="0">
                <a:solidFill>
                  <a:schemeClr val="bg1"/>
                </a:solidFill>
              </a:defRPr>
            </a:lvl1pPr>
            <a:lvl2pPr>
              <a:defRPr sz="2448">
                <a:solidFill>
                  <a:srgbClr val="83B800">
                    <a:alpha val="99000"/>
                  </a:srgbClr>
                </a:solidFill>
              </a:defRPr>
            </a:lvl2pPr>
            <a:lvl3pPr>
              <a:defRPr sz="2448">
                <a:solidFill>
                  <a:srgbClr val="83B800">
                    <a:alpha val="99000"/>
                  </a:srgbClr>
                </a:solidFill>
              </a:defRPr>
            </a:lvl3pPr>
            <a:lvl4pPr>
              <a:defRPr sz="2448">
                <a:solidFill>
                  <a:srgbClr val="83B800">
                    <a:alpha val="99000"/>
                  </a:srgbClr>
                </a:solidFill>
              </a:defRPr>
            </a:lvl4pPr>
            <a:lvl5pPr>
              <a:defRPr sz="2448">
                <a:solidFill>
                  <a:srgbClr val="83B800">
                    <a:alpha val="99000"/>
                  </a:srgbClr>
                </a:solidFill>
              </a:defRPr>
            </a:lvl5pPr>
          </a:lstStyle>
          <a:p>
            <a:pPr lvl="0"/>
            <a:r>
              <a:rPr lang="en-US" dirty="0" smtClean="0"/>
              <a:t>Point 1</a:t>
            </a:r>
          </a:p>
          <a:p>
            <a:pPr lvl="0"/>
            <a:r>
              <a:rPr lang="en-US" dirty="0" smtClean="0"/>
              <a:t>Point 2</a:t>
            </a:r>
          </a:p>
          <a:p>
            <a:pPr lvl="0"/>
            <a:r>
              <a:rPr lang="en-US" dirty="0" smtClean="0"/>
              <a:t>Point 3</a:t>
            </a:r>
          </a:p>
          <a:p>
            <a:pPr lvl="0"/>
            <a:r>
              <a:rPr lang="en-US" dirty="0" smtClean="0"/>
              <a:t>Point 4</a:t>
            </a:r>
          </a:p>
          <a:p>
            <a:pPr lvl="0"/>
            <a:r>
              <a:rPr lang="en-US" dirty="0" smtClean="0"/>
              <a:t>Point 5</a:t>
            </a:r>
          </a:p>
          <a:p>
            <a:pPr lvl="0"/>
            <a:r>
              <a:rPr lang="en-US" dirty="0" smtClean="0"/>
              <a:t>Point 6</a:t>
            </a:r>
          </a:p>
          <a:p>
            <a:pPr lvl="0"/>
            <a:r>
              <a:rPr lang="en-US" dirty="0" smtClean="0"/>
              <a:t>Point 7</a:t>
            </a:r>
          </a:p>
          <a:p>
            <a:pPr lvl="0"/>
            <a:r>
              <a:rPr lang="en-US" dirty="0" smtClean="0"/>
              <a:t>Point 8</a:t>
            </a:r>
          </a:p>
        </p:txBody>
      </p:sp>
    </p:spTree>
    <p:extLst>
      <p:ext uri="{BB962C8B-B14F-4D97-AF65-F5344CB8AC3E}">
        <p14:creationId xmlns:p14="http://schemas.microsoft.com/office/powerpoint/2010/main" val="3890579606"/>
      </p:ext>
    </p:extLst>
  </p:cSld>
  <p:clrMapOvr>
    <a:masterClrMapping/>
  </p:clrMapOvr>
  <p:transition>
    <p:fade/>
  </p:transition>
  <p:timing>
    <p:tnLst>
      <p:par>
        <p:cTn id="1" dur="indefinite" restart="never" nodeType="tmRoot"/>
      </p:par>
    </p:tn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userDrawn="1">
  <p:cSld name="3_Color Block Header on Left &amp; Text on Right ">
    <p:spTree>
      <p:nvGrpSpPr>
        <p:cNvPr id="1" name=""/>
        <p:cNvGrpSpPr/>
        <p:nvPr/>
      </p:nvGrpSpPr>
      <p:grpSpPr>
        <a:xfrm>
          <a:off x="0" y="0"/>
          <a:ext cx="0" cy="0"/>
          <a:chOff x="0" y="0"/>
          <a:chExt cx="0" cy="0"/>
        </a:xfrm>
      </p:grpSpPr>
      <p:sp>
        <p:nvSpPr>
          <p:cNvPr id="2" name="Rectangle 1"/>
          <p:cNvSpPr/>
          <p:nvPr/>
        </p:nvSpPr>
        <p:spPr bwMode="white">
          <a:xfrm>
            <a:off x="1" y="-1619"/>
            <a:ext cx="6108095"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544" tIns="46544" rIns="46544" bIns="46544" numCol="1" spcCol="0" rtlCol="0" fromWordArt="0" anchor="ctr" anchorCtr="0" forceAA="0" compatLnSpc="1">
            <a:prstTxWarp prst="textNoShape">
              <a:avLst/>
            </a:prstTxWarp>
            <a:noAutofit/>
          </a:bodyPr>
          <a:lstStyle/>
          <a:p>
            <a:pPr algn="ctr" defTabSz="930555" fontAlgn="base">
              <a:spcBef>
                <a:spcPct val="0"/>
              </a:spcBef>
              <a:spcAft>
                <a:spcPct val="0"/>
              </a:spcAft>
            </a:pPr>
            <a:endParaRPr lang="en-US" sz="2345" dirty="0" smtClean="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3" name="Text Placeholder 2"/>
          <p:cNvSpPr>
            <a:spLocks noGrp="1"/>
          </p:cNvSpPr>
          <p:nvPr>
            <p:ph type="body" idx="1" hasCustomPrompt="1"/>
          </p:nvPr>
        </p:nvSpPr>
        <p:spPr>
          <a:xfrm>
            <a:off x="531281" y="629083"/>
            <a:ext cx="5338712" cy="1308985"/>
          </a:xfrm>
          <a:prstGeom prst="rect">
            <a:avLst/>
          </a:prstGeom>
        </p:spPr>
        <p:txBody>
          <a:bodyPr>
            <a:noAutofit/>
          </a:bodyPr>
          <a:lstStyle>
            <a:lvl1pPr marL="0" indent="0">
              <a:buNone/>
              <a:defRPr sz="5606" b="0" i="0" cap="none" baseline="0">
                <a:gradFill>
                  <a:gsLst>
                    <a:gs pos="100000">
                      <a:schemeClr val="bg1"/>
                    </a:gs>
                    <a:gs pos="0">
                      <a:schemeClr val="bg1"/>
                    </a:gs>
                  </a:gsLst>
                  <a:lin ang="5400000" scaled="0"/>
                </a:gradFill>
                <a:latin typeface="+mj-lt"/>
                <a:cs typeface="Segoe Pro Light"/>
              </a:defRPr>
            </a:lvl1pPr>
            <a:lvl2pPr marL="620464" indent="0">
              <a:buNone/>
              <a:defRPr sz="2753" b="1"/>
            </a:lvl2pPr>
            <a:lvl3pPr marL="1240930" indent="0">
              <a:buNone/>
              <a:defRPr sz="2447" b="1"/>
            </a:lvl3pPr>
            <a:lvl4pPr marL="1861394" indent="0">
              <a:buNone/>
              <a:defRPr sz="2141" b="1"/>
            </a:lvl4pPr>
            <a:lvl5pPr marL="2481858" indent="0">
              <a:buNone/>
              <a:defRPr sz="2141" b="1"/>
            </a:lvl5pPr>
            <a:lvl6pPr marL="3102324" indent="0">
              <a:buNone/>
              <a:defRPr sz="2141" b="1"/>
            </a:lvl6pPr>
            <a:lvl7pPr marL="3722788" indent="0">
              <a:buNone/>
              <a:defRPr sz="2141" b="1"/>
            </a:lvl7pPr>
            <a:lvl8pPr marL="4343251" indent="0">
              <a:buNone/>
              <a:defRPr sz="2141" b="1"/>
            </a:lvl8pPr>
            <a:lvl9pPr marL="4963718" indent="0">
              <a:buNone/>
              <a:defRPr sz="2141" b="1"/>
            </a:lvl9pPr>
          </a:lstStyle>
          <a:p>
            <a:pPr lvl="0"/>
            <a:r>
              <a:rPr lang="en-US" dirty="0" smtClean="0"/>
              <a:t>Click to edit Master text styles.</a:t>
            </a:r>
          </a:p>
        </p:txBody>
      </p:sp>
      <p:sp>
        <p:nvSpPr>
          <p:cNvPr id="6" name="Content Placeholder 5"/>
          <p:cNvSpPr>
            <a:spLocks noGrp="1"/>
          </p:cNvSpPr>
          <p:nvPr>
            <p:ph sz="quarter" idx="4"/>
          </p:nvPr>
        </p:nvSpPr>
        <p:spPr>
          <a:xfrm>
            <a:off x="6639448" y="702691"/>
            <a:ext cx="5596179" cy="339016"/>
          </a:xfrm>
          <a:prstGeom prst="rect">
            <a:avLst/>
          </a:prstGeom>
        </p:spPr>
        <p:txBody>
          <a:bodyPr>
            <a:noAutofit/>
          </a:bodyPr>
          <a:lstStyle>
            <a:lvl1pPr marL="0" indent="0">
              <a:spcBef>
                <a:spcPts val="1222"/>
              </a:spcBef>
              <a:buNone/>
              <a:defRPr lang="en-US" sz="2039" b="0" i="0" kern="1200" spc="0" dirty="0" smtClean="0">
                <a:gradFill>
                  <a:gsLst>
                    <a:gs pos="100000">
                      <a:schemeClr val="bg2"/>
                    </a:gs>
                    <a:gs pos="0">
                      <a:schemeClr val="bg2"/>
                    </a:gs>
                  </a:gsLst>
                  <a:lin ang="5400000" scaled="0"/>
                </a:gradFill>
                <a:latin typeface="+mn-lt"/>
                <a:ea typeface="+mn-ea"/>
                <a:cs typeface="Segoe Pro Light"/>
              </a:defRPr>
            </a:lvl1pPr>
            <a:lvl2pPr marL="930696" indent="-387789">
              <a:defRPr lang="en-US" sz="2141" kern="1200" dirty="0" smtClean="0">
                <a:solidFill>
                  <a:schemeClr val="bg2">
                    <a:lumMod val="50000"/>
                  </a:schemeClr>
                </a:solidFill>
                <a:latin typeface="+mn-lt"/>
                <a:ea typeface="+mn-ea"/>
                <a:cs typeface="Arial" pitchFamily="34" charset="0"/>
              </a:defRPr>
            </a:lvl2pPr>
            <a:lvl3pPr marL="930696" indent="-232675">
              <a:defRPr lang="en-US" sz="1937" kern="1200" dirty="0" smtClean="0">
                <a:solidFill>
                  <a:schemeClr val="bg2">
                    <a:lumMod val="50000"/>
                  </a:schemeClr>
                </a:solidFill>
                <a:latin typeface="+mn-lt"/>
                <a:ea typeface="+mn-ea"/>
                <a:cs typeface="Arial" pitchFamily="34" charset="0"/>
              </a:defRPr>
            </a:lvl3pPr>
            <a:lvl4pPr marL="1240930" indent="-232675">
              <a:defRPr lang="en-US" sz="1632" kern="1200" dirty="0" smtClean="0">
                <a:solidFill>
                  <a:schemeClr val="bg2">
                    <a:lumMod val="50000"/>
                  </a:schemeClr>
                </a:solidFill>
                <a:latin typeface="+mn-lt"/>
                <a:ea typeface="+mn-ea"/>
                <a:cs typeface="Arial" pitchFamily="34" charset="0"/>
              </a:defRPr>
            </a:lvl4pPr>
            <a:lvl5pPr marL="1473605" indent="-232675">
              <a:defRPr lang="en-US" sz="1632" kern="1200" dirty="0">
                <a:solidFill>
                  <a:schemeClr val="bg2">
                    <a:lumMod val="50000"/>
                  </a:schemeClr>
                </a:solidFill>
                <a:latin typeface="+mn-lt"/>
                <a:ea typeface="+mn-ea"/>
                <a:cs typeface="Arial" pitchFamily="34" charset="0"/>
              </a:defRPr>
            </a:lvl5pPr>
            <a:lvl6pPr>
              <a:defRPr sz="2141"/>
            </a:lvl6pPr>
            <a:lvl7pPr>
              <a:defRPr sz="2141"/>
            </a:lvl7pPr>
            <a:lvl8pPr>
              <a:defRPr sz="2141"/>
            </a:lvl8pPr>
            <a:lvl9pPr>
              <a:defRPr sz="2141"/>
            </a:lvl9pPr>
          </a:lstStyle>
          <a:p>
            <a:pPr lvl="0"/>
            <a:r>
              <a:rPr lang="en-US" dirty="0" smtClean="0"/>
              <a:t>Click to edit Master text styles</a:t>
            </a:r>
          </a:p>
        </p:txBody>
      </p:sp>
      <p:pic>
        <p:nvPicPr>
          <p:cNvPr id="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49516" y="6289177"/>
            <a:ext cx="1650744" cy="5334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Content Placeholder 5"/>
          <p:cNvSpPr>
            <a:spLocks noGrp="1"/>
          </p:cNvSpPr>
          <p:nvPr>
            <p:ph sz="quarter" idx="13"/>
          </p:nvPr>
        </p:nvSpPr>
        <p:spPr>
          <a:xfrm>
            <a:off x="531282" y="1938068"/>
            <a:ext cx="5362223" cy="627475"/>
          </a:xfrm>
          <a:prstGeom prst="rect">
            <a:avLst/>
          </a:prstGeom>
        </p:spPr>
        <p:txBody>
          <a:bodyPr>
            <a:noAutofit/>
          </a:bodyPr>
          <a:lstStyle>
            <a:lvl1pPr marL="0" indent="0">
              <a:spcBef>
                <a:spcPts val="1222"/>
              </a:spcBef>
              <a:buFont typeface="Arial" pitchFamily="34" charset="0"/>
              <a:buNone/>
              <a:defRPr lang="en-US" sz="2039" b="0" i="0" kern="1200" spc="0" dirty="0" smtClean="0">
                <a:gradFill>
                  <a:gsLst>
                    <a:gs pos="100000">
                      <a:schemeClr val="bg1"/>
                    </a:gs>
                    <a:gs pos="0">
                      <a:schemeClr val="bg1"/>
                    </a:gs>
                  </a:gsLst>
                  <a:lin ang="5400000" scaled="0"/>
                </a:gradFill>
                <a:latin typeface="Segoe Pro Light"/>
                <a:ea typeface="+mn-ea"/>
                <a:cs typeface="Segoe Pro Light"/>
              </a:defRPr>
            </a:lvl1pPr>
            <a:lvl2pPr marL="930696" indent="-387789">
              <a:defRPr lang="en-US" sz="2141" kern="1200" dirty="0" smtClean="0">
                <a:solidFill>
                  <a:schemeClr val="bg2">
                    <a:lumMod val="50000"/>
                  </a:schemeClr>
                </a:solidFill>
                <a:latin typeface="+mn-lt"/>
                <a:ea typeface="+mn-ea"/>
                <a:cs typeface="Arial" pitchFamily="34" charset="0"/>
              </a:defRPr>
            </a:lvl2pPr>
            <a:lvl3pPr marL="930696" indent="-232675">
              <a:defRPr lang="en-US" sz="1937" kern="1200" dirty="0" smtClean="0">
                <a:solidFill>
                  <a:schemeClr val="bg2">
                    <a:lumMod val="50000"/>
                  </a:schemeClr>
                </a:solidFill>
                <a:latin typeface="+mn-lt"/>
                <a:ea typeface="+mn-ea"/>
                <a:cs typeface="Arial" pitchFamily="34" charset="0"/>
              </a:defRPr>
            </a:lvl3pPr>
            <a:lvl4pPr marL="1240930" indent="-232675">
              <a:defRPr lang="en-US" sz="1632" kern="1200" dirty="0" smtClean="0">
                <a:solidFill>
                  <a:schemeClr val="bg2">
                    <a:lumMod val="50000"/>
                  </a:schemeClr>
                </a:solidFill>
                <a:latin typeface="+mn-lt"/>
                <a:ea typeface="+mn-ea"/>
                <a:cs typeface="Arial" pitchFamily="34" charset="0"/>
              </a:defRPr>
            </a:lvl4pPr>
            <a:lvl5pPr marL="1473605" indent="-232675">
              <a:defRPr lang="en-US" sz="1632" kern="1200" dirty="0">
                <a:solidFill>
                  <a:schemeClr val="bg2">
                    <a:lumMod val="50000"/>
                  </a:schemeClr>
                </a:solidFill>
                <a:latin typeface="+mn-lt"/>
                <a:ea typeface="+mn-ea"/>
                <a:cs typeface="Arial" pitchFamily="34" charset="0"/>
              </a:defRPr>
            </a:lvl5pPr>
            <a:lvl6pPr>
              <a:defRPr sz="2141"/>
            </a:lvl6pPr>
            <a:lvl7pPr>
              <a:defRPr sz="2141"/>
            </a:lvl7pPr>
            <a:lvl8pPr>
              <a:defRPr sz="2141"/>
            </a:lvl8pPr>
            <a:lvl9pPr>
              <a:defRPr sz="2141"/>
            </a:lvl9pPr>
          </a:lstStyle>
          <a:p>
            <a:pPr lvl="0"/>
            <a:r>
              <a:rPr lang="en-US" dirty="0" smtClean="0"/>
              <a:t>Click to edit Master text styles</a:t>
            </a:r>
          </a:p>
        </p:txBody>
      </p:sp>
    </p:spTree>
    <p:extLst>
      <p:ext uri="{BB962C8B-B14F-4D97-AF65-F5344CB8AC3E}">
        <p14:creationId xmlns:p14="http://schemas.microsoft.com/office/powerpoint/2010/main" val="371356454"/>
      </p:ext>
    </p:extLst>
  </p:cSld>
  <p:clrMapOvr>
    <a:masterClrMapping/>
  </p:clrMapOvr>
  <p:timing>
    <p:tnLst>
      <p:par>
        <p:cTn id="1" dur="indefinite" restart="never" nodeType="tmRoot"/>
      </p:par>
    </p:tnLst>
  </p:timing>
</p:sldLayout>
</file>

<file path=ppt/slideLayouts/slideLayout121.xml><?xml version="1.0" encoding="utf-8"?>
<p:sldLayout xmlns:a="http://schemas.openxmlformats.org/drawingml/2006/main" xmlns:r="http://schemas.openxmlformats.org/officeDocument/2006/relationships" xmlns:p="http://schemas.openxmlformats.org/presentationml/2006/main" userDrawn="1">
  <p:cSld name="Punchy Slide Grey">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9661" y="2875736"/>
            <a:ext cx="11375536" cy="1243058"/>
          </a:xfrm>
          <a:prstGeom prst="rect">
            <a:avLst/>
          </a:prstGeom>
        </p:spPr>
        <p:txBody>
          <a:bodyPr anchor="b" anchorCtr="0"/>
          <a:lstStyle>
            <a:lvl1pPr>
              <a:defRPr sz="8971" spc="-306" baseline="0">
                <a:solidFill>
                  <a:schemeClr val="tx1"/>
                </a:solidFill>
              </a:defRPr>
            </a:lvl1pPr>
          </a:lstStyle>
          <a:p>
            <a:r>
              <a:rPr lang="en-US" dirty="0" smtClean="0"/>
              <a:t>Click to edit title style</a:t>
            </a:r>
            <a:endParaRPr lang="en-US" dirty="0"/>
          </a:p>
        </p:txBody>
      </p:sp>
      <p:pic>
        <p:nvPicPr>
          <p:cNvPr id="5" name="Picture 4"/>
          <p:cNvPicPr>
            <a:picLocks noChangeAspect="1"/>
          </p:cNvPicPr>
          <p:nvPr userDrawn="1"/>
        </p:nvPicPr>
        <p:blipFill rotWithShape="1">
          <a:blip r:embed="rId2">
            <a:extLst>
              <a:ext uri="{28A0092B-C50C-407E-A947-70E740481C1C}">
                <a14:useLocalDpi xmlns:a14="http://schemas.microsoft.com/office/drawing/2010/main" val="0"/>
              </a:ext>
            </a:extLst>
          </a:blip>
          <a:srcRect l="24987"/>
          <a:stretch/>
        </p:blipFill>
        <p:spPr bwMode="black">
          <a:xfrm>
            <a:off x="10525576" y="6264016"/>
            <a:ext cx="1619203" cy="560111"/>
          </a:xfrm>
          <a:prstGeom prst="rect">
            <a:avLst/>
          </a:prstGeom>
        </p:spPr>
      </p:pic>
    </p:spTree>
    <p:extLst>
      <p:ext uri="{BB962C8B-B14F-4D97-AF65-F5344CB8AC3E}">
        <p14:creationId xmlns:p14="http://schemas.microsoft.com/office/powerpoint/2010/main" val="1678919740"/>
      </p:ext>
    </p:extLst>
  </p:cSld>
  <p:clrMapOvr>
    <a:masterClrMapping/>
  </p:clrMapOvr>
  <p:transition>
    <p:fade/>
  </p:transition>
  <p:timing>
    <p:tnLst>
      <p:par>
        <p:cTn id="1" dur="indefinite" restart="never" nodeType="tmRoot"/>
      </p:par>
    </p:tnLst>
  </p:timing>
</p:sldLayout>
</file>

<file path=ppt/slideLayouts/slideLayout12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05844"/>
          </a:xfrm>
        </p:spPr>
        <p:txBody>
          <a:bodyPr>
            <a:spAutoFit/>
          </a:bodyPr>
          <a:lstStyle>
            <a:lvl3pPr>
              <a:defRPr sz="2399"/>
            </a:lvl3pPr>
            <a:lvl4pPr>
              <a:defRPr sz="1999"/>
            </a:lvl4pPr>
            <a:lvl5pPr>
              <a:defRPr sz="1999"/>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706526418"/>
      </p:ext>
    </p:extLst>
  </p:cSld>
  <p:clrMapOvr>
    <a:masterClrMapping/>
  </p:clrMapOvr>
  <p:transition>
    <p:fade/>
  </p:transition>
  <p:timing>
    <p:tnLst>
      <p:par>
        <p:cTn id="1" dur="indefinite" restart="never" nodeType="tmRoot"/>
      </p:par>
    </p:tnLst>
  </p:timing>
</p:sldLayout>
</file>

<file path=ppt/slideLayouts/slideLayout123.xml><?xml version="1.0" encoding="utf-8"?>
<p:sldLayout xmlns:a="http://schemas.openxmlformats.org/drawingml/2006/main" xmlns:r="http://schemas.openxmlformats.org/officeDocument/2006/relationships" xmlns:p="http://schemas.openxmlformats.org/presentationml/2006/main" showMasterSp="0" userDrawn="1">
  <p:cSld name="1_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29661" y="1476621"/>
            <a:ext cx="11375536" cy="2015262"/>
          </a:xfrm>
          <a:prstGeom prst="rect">
            <a:avLst/>
          </a:prstGeom>
        </p:spPr>
        <p:txBody>
          <a:bodyPr/>
          <a:lstStyle>
            <a:lvl1pPr marL="0" indent="0">
              <a:spcBef>
                <a:spcPts val="2447"/>
              </a:spcBef>
              <a:buNone/>
              <a:defRPr sz="4079">
                <a:gradFill>
                  <a:gsLst>
                    <a:gs pos="100000">
                      <a:schemeClr val="bg2"/>
                    </a:gs>
                    <a:gs pos="0">
                      <a:schemeClr val="bg2"/>
                    </a:gs>
                  </a:gsLst>
                  <a:lin ang="5400000" scaled="0"/>
                </a:gradFill>
                <a:latin typeface="+mj-lt"/>
              </a:defRPr>
            </a:lvl1pPr>
            <a:lvl2pPr marL="0" indent="0">
              <a:buNone/>
              <a:defRPr sz="2039">
                <a:gradFill>
                  <a:gsLst>
                    <a:gs pos="100000">
                      <a:schemeClr val="bg2"/>
                    </a:gs>
                    <a:gs pos="0">
                      <a:schemeClr val="bg2"/>
                    </a:gs>
                  </a:gsLst>
                  <a:lin ang="5400000" scaled="0"/>
                </a:gradFill>
              </a:defRPr>
            </a:lvl2pPr>
            <a:lvl3pPr marL="236293" indent="0">
              <a:buNone/>
              <a:defRPr sz="2039">
                <a:gradFill>
                  <a:gsLst>
                    <a:gs pos="100000">
                      <a:schemeClr val="bg2"/>
                    </a:gs>
                    <a:gs pos="0">
                      <a:schemeClr val="bg2"/>
                    </a:gs>
                  </a:gsLst>
                  <a:lin ang="5400000" scaled="0"/>
                </a:gradFill>
              </a:defRPr>
            </a:lvl3pPr>
            <a:lvl4pPr marL="466114" indent="0">
              <a:buNone/>
              <a:defRPr sz="2039">
                <a:gradFill>
                  <a:gsLst>
                    <a:gs pos="100000">
                      <a:schemeClr val="bg2"/>
                    </a:gs>
                    <a:gs pos="0">
                      <a:schemeClr val="bg2"/>
                    </a:gs>
                  </a:gsLst>
                  <a:lin ang="5400000" scaled="0"/>
                </a:gradFill>
              </a:defRPr>
            </a:lvl4pPr>
            <a:lvl5pPr marL="707263" indent="0">
              <a:buNone/>
              <a:defRPr sz="2039">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190"/>
            <a:fld id="{727B4C2D-45E2-4621-8491-2995EB46A674}" type="slidenum">
              <a:rPr lang="en-US" smtClean="0">
                <a:gradFill>
                  <a:gsLst>
                    <a:gs pos="100000">
                      <a:srgbClr val="797A7D"/>
                    </a:gs>
                    <a:gs pos="0">
                      <a:srgbClr val="797A7D"/>
                    </a:gs>
                  </a:gsLst>
                  <a:lin ang="5400000" scaled="0"/>
                </a:gradFill>
              </a:rPr>
              <a:pPr defTabSz="932190"/>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2746890742"/>
      </p:ext>
    </p:extLst>
  </p:cSld>
  <p:clrMapOvr>
    <a:masterClrMapping/>
  </p:clrMapOvr>
  <p:transition>
    <p:fade/>
  </p:transition>
  <p:timing>
    <p:tnLst>
      <p:par>
        <p:cTn id="1" dur="indefinite" restart="never" nodeType="tmRoot"/>
      </p:par>
    </p:tnLst>
  </p:timing>
</p:sldLayout>
</file>

<file path=ppt/slideLayouts/slideLayout124.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237485" y="161088"/>
            <a:ext cx="11960861" cy="1229340"/>
          </a:xfrm>
          <a:prstGeom prst="rect">
            <a:avLst/>
          </a:prstGeom>
        </p:spPr>
        <p:txBody>
          <a:bodyPr/>
          <a:lstStyle>
            <a:lvl1pPr>
              <a:defRPr sz="4079">
                <a:solidFill>
                  <a:srgbClr val="002050"/>
                </a:solidFill>
                <a:latin typeface="Segoe UI Light" pitchFamily="34" charset="0"/>
              </a:defRPr>
            </a:lvl1pPr>
          </a:lstStyle>
          <a:p>
            <a:r>
              <a:rPr lang="en-US" dirty="0" smtClean="0"/>
              <a:t>Click to edit Master title style</a:t>
            </a:r>
            <a:endParaRPr lang="en-US" dirty="0"/>
          </a:p>
        </p:txBody>
      </p:sp>
      <p:sp>
        <p:nvSpPr>
          <p:cNvPr id="4" name="Content Placeholder 3"/>
          <p:cNvSpPr>
            <a:spLocks noGrp="1"/>
          </p:cNvSpPr>
          <p:nvPr>
            <p:ph sz="quarter" idx="10"/>
          </p:nvPr>
        </p:nvSpPr>
        <p:spPr>
          <a:xfrm>
            <a:off x="445433" y="1517101"/>
            <a:ext cx="11767516" cy="5262085"/>
          </a:xfrm>
          <a:prstGeom prst="rect">
            <a:avLst/>
          </a:prstGeom>
        </p:spPr>
        <p:txBody>
          <a:bodyPr/>
          <a:lstStyle>
            <a:lvl1pPr marL="349585" indent="-349585">
              <a:lnSpc>
                <a:spcPct val="100000"/>
              </a:lnSpc>
              <a:spcBef>
                <a:spcPts val="1835"/>
              </a:spcBef>
              <a:buClr>
                <a:schemeClr val="accent1"/>
              </a:buClr>
              <a:buSzPct val="100000"/>
              <a:buFont typeface="Arial" pitchFamily="34" charset="0"/>
              <a:buChar char="•"/>
              <a:defRPr sz="3263">
                <a:solidFill>
                  <a:srgbClr val="002050">
                    <a:alpha val="99000"/>
                  </a:srgbClr>
                </a:solidFill>
                <a:latin typeface="Segoe UI Light" panose="020B0502040204020203" pitchFamily="34" charset="0"/>
                <a:cs typeface="Segoe UI Light" panose="020B0502040204020203" pitchFamily="34" charset="0"/>
              </a:defRPr>
            </a:lvl1pPr>
            <a:lvl2pPr marL="823792" indent="-351204">
              <a:lnSpc>
                <a:spcPct val="100000"/>
              </a:lnSpc>
              <a:spcBef>
                <a:spcPts val="408"/>
              </a:spcBef>
              <a:spcAft>
                <a:spcPts val="408"/>
              </a:spcAft>
              <a:buClr>
                <a:schemeClr val="tx1">
                  <a:lumMod val="75000"/>
                  <a:lumOff val="25000"/>
                </a:schemeClr>
              </a:buClr>
              <a:buSzPct val="85000"/>
              <a:buFont typeface="Segoe UI" pitchFamily="34" charset="0"/>
              <a:buChar char="–"/>
              <a:defRPr sz="2855">
                <a:solidFill>
                  <a:schemeClr val="tx1">
                    <a:alpha val="99000"/>
                  </a:schemeClr>
                </a:solidFill>
                <a:latin typeface="Segoe UI Light" panose="020B0502040204020203" pitchFamily="34" charset="0"/>
                <a:cs typeface="Segoe UI Light" panose="020B0502040204020203" pitchFamily="34" charset="0"/>
              </a:defRPr>
            </a:lvl2pPr>
            <a:lvl3pPr marL="1221930" indent="-349585">
              <a:lnSpc>
                <a:spcPct val="100000"/>
              </a:lnSpc>
              <a:spcBef>
                <a:spcPts val="204"/>
              </a:spcBef>
              <a:spcAft>
                <a:spcPts val="204"/>
              </a:spcAft>
              <a:buClr>
                <a:schemeClr val="tx1">
                  <a:lumMod val="75000"/>
                  <a:lumOff val="25000"/>
                </a:schemeClr>
              </a:buClr>
              <a:buSzPct val="85000"/>
              <a:buFont typeface="Courier New" pitchFamily="49" charset="0"/>
              <a:buChar char="o"/>
              <a:defRPr sz="1835">
                <a:solidFill>
                  <a:schemeClr val="tx1">
                    <a:alpha val="99000"/>
                  </a:schemeClr>
                </a:solidFill>
                <a:latin typeface="Segoe UI Light" panose="020B0502040204020203" pitchFamily="34" charset="0"/>
                <a:cs typeface="Segoe UI Light" panose="020B0502040204020203" pitchFamily="34" charset="0"/>
              </a:defRPr>
            </a:lvl3pPr>
            <a:lvl4pPr>
              <a:defRPr sz="2039"/>
            </a:lvl4pPr>
            <a:lvl5pPr>
              <a:defRPr sz="2039"/>
            </a:lvl5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150764072"/>
      </p:ext>
    </p:extLst>
  </p:cSld>
  <p:clrMapOvr>
    <a:masterClrMapping/>
  </p:clrMapOvr>
  <p:transition>
    <p:fade/>
  </p:transition>
  <p:timing>
    <p:tnLst>
      <p:par>
        <p:cTn id="1" dur="indefinite" restart="never" nodeType="tmRoot"/>
      </p:par>
    </p:tnLst>
  </p:timing>
  <p:hf hdr="0"/>
</p:sldLayout>
</file>

<file path=ppt/slideLayouts/slideLayout125.xml><?xml version="1.0" encoding="utf-8"?>
<p:sldLayout xmlns:a="http://schemas.openxmlformats.org/drawingml/2006/main" xmlns:r="http://schemas.openxmlformats.org/officeDocument/2006/relationships" xmlns:p="http://schemas.openxmlformats.org/presentationml/2006/main">
  <p:cSld name="Course Tit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43080" y="2358156"/>
            <a:ext cx="11348917" cy="1972480"/>
          </a:xfrm>
          <a:prstGeom prst="rect">
            <a:avLst/>
          </a:prstGeom>
        </p:spPr>
        <p:txBody>
          <a:bodyPr anchor="ctr">
            <a:noAutofit/>
          </a:bodyPr>
          <a:lstStyle>
            <a:lvl1pPr algn="l">
              <a:lnSpc>
                <a:spcPct val="90000"/>
              </a:lnSpc>
              <a:defRPr sz="4895" spc="-153" baseline="0">
                <a:solidFill>
                  <a:schemeClr val="bg1">
                    <a:alpha val="99000"/>
                  </a:schemeClr>
                </a:solidFill>
                <a:latin typeface="Segoe UI Light" pitchFamily="34" charset="0"/>
              </a:defRPr>
            </a:lvl1pPr>
          </a:lstStyle>
          <a:p>
            <a:r>
              <a:rPr lang="en-US" dirty="0" smtClean="0"/>
              <a:t>Course Title</a:t>
            </a:r>
            <a:endParaRPr lang="en-US" dirty="0"/>
          </a:p>
        </p:txBody>
      </p:sp>
      <p:sp>
        <p:nvSpPr>
          <p:cNvPr id="6" name="Subtitle 2"/>
          <p:cNvSpPr>
            <a:spLocks noGrp="1"/>
          </p:cNvSpPr>
          <p:nvPr>
            <p:ph type="subTitle" idx="1" hasCustomPrompt="1"/>
          </p:nvPr>
        </p:nvSpPr>
        <p:spPr>
          <a:xfrm>
            <a:off x="543079" y="4830051"/>
            <a:ext cx="6272567" cy="1916182"/>
          </a:xfrm>
          <a:prstGeom prst="rect">
            <a:avLst/>
          </a:prstGeom>
        </p:spPr>
        <p:txBody>
          <a:bodyPr>
            <a:noAutofit/>
          </a:bodyPr>
          <a:lstStyle>
            <a:lvl1pPr marL="0" indent="0" algn="l">
              <a:lnSpc>
                <a:spcPct val="90000"/>
              </a:lnSpc>
              <a:spcBef>
                <a:spcPts val="0"/>
              </a:spcBef>
              <a:buNone/>
              <a:defRPr sz="2447" b="1" cap="none" baseline="0">
                <a:solidFill>
                  <a:schemeClr val="bg1">
                    <a:lumMod val="95000"/>
                    <a:alpha val="99000"/>
                  </a:schemeClr>
                </a:solidFill>
                <a:latin typeface="Segoe UI Light" pitchFamily="34" charset="0"/>
              </a:defRPr>
            </a:lvl1pPr>
            <a:lvl2pPr marL="466095" indent="0" algn="ctr">
              <a:buNone/>
              <a:defRPr>
                <a:solidFill>
                  <a:schemeClr val="tx1">
                    <a:tint val="75000"/>
                  </a:schemeClr>
                </a:solidFill>
              </a:defRPr>
            </a:lvl2pPr>
            <a:lvl3pPr marL="932190" indent="0" algn="ctr">
              <a:buNone/>
              <a:defRPr>
                <a:solidFill>
                  <a:schemeClr val="tx1">
                    <a:tint val="75000"/>
                  </a:schemeClr>
                </a:solidFill>
              </a:defRPr>
            </a:lvl3pPr>
            <a:lvl4pPr marL="1398285" indent="0" algn="ctr">
              <a:buNone/>
              <a:defRPr>
                <a:solidFill>
                  <a:schemeClr val="tx1">
                    <a:tint val="75000"/>
                  </a:schemeClr>
                </a:solidFill>
              </a:defRPr>
            </a:lvl4pPr>
            <a:lvl5pPr marL="1864380" indent="0" algn="ctr">
              <a:buNone/>
              <a:defRPr>
                <a:solidFill>
                  <a:schemeClr val="tx1">
                    <a:tint val="75000"/>
                  </a:schemeClr>
                </a:solidFill>
              </a:defRPr>
            </a:lvl5pPr>
            <a:lvl6pPr marL="2330476" indent="0" algn="ctr">
              <a:buNone/>
              <a:defRPr>
                <a:solidFill>
                  <a:schemeClr val="tx1">
                    <a:tint val="75000"/>
                  </a:schemeClr>
                </a:solidFill>
              </a:defRPr>
            </a:lvl6pPr>
            <a:lvl7pPr marL="2796569" indent="0" algn="ctr">
              <a:buNone/>
              <a:defRPr>
                <a:solidFill>
                  <a:schemeClr val="tx1">
                    <a:tint val="75000"/>
                  </a:schemeClr>
                </a:solidFill>
              </a:defRPr>
            </a:lvl7pPr>
            <a:lvl8pPr marL="3262664" indent="0" algn="ctr">
              <a:buNone/>
              <a:defRPr>
                <a:solidFill>
                  <a:schemeClr val="tx1">
                    <a:tint val="75000"/>
                  </a:schemeClr>
                </a:solidFill>
              </a:defRPr>
            </a:lvl8pPr>
            <a:lvl9pPr marL="3728759" indent="0" algn="ctr">
              <a:buNone/>
              <a:defRPr>
                <a:solidFill>
                  <a:schemeClr val="tx1">
                    <a:tint val="75000"/>
                  </a:schemeClr>
                </a:solidFill>
              </a:defRPr>
            </a:lvl9pPr>
          </a:lstStyle>
          <a:p>
            <a:r>
              <a:rPr lang="en-US" dirty="0" smtClean="0"/>
              <a:t>Subtitle</a:t>
            </a:r>
            <a:endParaRPr lang="en-US" dirty="0"/>
          </a:p>
        </p:txBody>
      </p:sp>
    </p:spTree>
    <p:extLst>
      <p:ext uri="{BB962C8B-B14F-4D97-AF65-F5344CB8AC3E}">
        <p14:creationId xmlns:p14="http://schemas.microsoft.com/office/powerpoint/2010/main" val="3772422278"/>
      </p:ext>
    </p:extLst>
  </p:cSld>
  <p:clrMapOvr>
    <a:masterClrMapping/>
  </p:clrMapOvr>
  <p:transition>
    <p:fade/>
  </p:transition>
  <p:timing>
    <p:tnLst>
      <p:par>
        <p:cTn id="1" dur="indefinite" restart="never" nodeType="tmRoot"/>
      </p:par>
    </p:tnLst>
  </p:timing>
  <p:hf hdr="0"/>
</p:sldLayout>
</file>

<file path=ppt/slideLayouts/slideLayout126.xml><?xml version="1.0" encoding="utf-8"?>
<p:sldLayout xmlns:a="http://schemas.openxmlformats.org/drawingml/2006/main" xmlns:r="http://schemas.openxmlformats.org/officeDocument/2006/relationships" xmlns:p="http://schemas.openxmlformats.org/presentationml/2006/main">
  <p:cSld name="Microsoft Slide">
    <p:bg>
      <p:bgPr>
        <a:solidFill>
          <a:srgbClr val="4668C5"/>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val="0"/>
              </a:ext>
            </a:extLst>
          </a:blip>
          <a:srcRect l="9719"/>
          <a:stretch/>
        </p:blipFill>
        <p:spPr>
          <a:xfrm>
            <a:off x="523181" y="2980931"/>
            <a:ext cx="5884906" cy="2396796"/>
          </a:xfrm>
          <a:prstGeom prst="rect">
            <a:avLst/>
          </a:prstGeom>
        </p:spPr>
      </p:pic>
      <p:sp>
        <p:nvSpPr>
          <p:cNvPr id="9" name="Rectangle 2"/>
          <p:cNvSpPr>
            <a:spLocks noChangeArrowheads="1"/>
          </p:cNvSpPr>
          <p:nvPr userDrawn="1"/>
        </p:nvSpPr>
        <p:spPr bwMode="auto">
          <a:xfrm>
            <a:off x="540857" y="6079406"/>
            <a:ext cx="11303915" cy="766448"/>
          </a:xfrm>
          <a:prstGeom prst="rect">
            <a:avLst/>
          </a:prstGeom>
          <a:noFill/>
          <a:ln w="9525">
            <a:noFill/>
            <a:miter lim="800000"/>
            <a:headEnd/>
            <a:tailEnd/>
          </a:ln>
        </p:spPr>
        <p:txBody>
          <a:bodyPr wrap="square">
            <a:spAutoFit/>
          </a:bodyPr>
          <a:lstStyle/>
          <a:p>
            <a:pPr marL="0" lvl="1" defTabSz="931909">
              <a:defRPr/>
            </a:pPr>
            <a:r>
              <a:rPr lang="en-US" sz="1071" dirty="0">
                <a:solidFill>
                  <a:prstClr val="white">
                    <a:lumMod val="85000"/>
                  </a:prstClr>
                </a:solidFill>
                <a:latin typeface="Calibri"/>
              </a:rPr>
              <a:t>©2013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656155589"/>
      </p:ext>
    </p:extLst>
  </p:cSld>
  <p:clrMapOvr>
    <a:masterClrMapping/>
  </p:clrMapOvr>
  <p:timing>
    <p:tnLst>
      <p:par>
        <p:cTn id="1" dur="indefinite" restart="never" nodeType="tmRoot"/>
      </p:par>
    </p:tnLst>
  </p:timing>
</p:sldLayout>
</file>

<file path=ppt/slideLayouts/slideLayout127.xml><?xml version="1.0" encoding="utf-8"?>
<p:sldLayout xmlns:a="http://schemas.openxmlformats.org/drawingml/2006/main" xmlns:r="http://schemas.openxmlformats.org/officeDocument/2006/relationships" xmlns:p="http://schemas.openxmlformats.org/presentationml/2006/main">
  <p:cSld name="1_Demo Slide">
    <p:bg>
      <p:bgPr>
        <a:solidFill>
          <a:srgbClr val="007233"/>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24081" y="4866494"/>
            <a:ext cx="10697926" cy="1636295"/>
          </a:xfrm>
          <a:prstGeom prst="rect">
            <a:avLst/>
          </a:prstGeom>
        </p:spPr>
        <p:txBody>
          <a:bodyPr anchor="ctr">
            <a:noAutofit/>
          </a:bodyPr>
          <a:lstStyle>
            <a:lvl1pPr marL="0" marR="0" indent="0" algn="l" defTabSz="932190" rtl="0" eaLnBrk="1" fontAlgn="auto" latinLnBrk="0" hangingPunct="1">
              <a:lnSpc>
                <a:spcPct val="90000"/>
              </a:lnSpc>
              <a:spcBef>
                <a:spcPts val="0"/>
              </a:spcBef>
              <a:spcAft>
                <a:spcPts val="0"/>
              </a:spcAft>
              <a:buClr>
                <a:srgbClr val="00DCFF"/>
              </a:buClr>
              <a:buSzPct val="90000"/>
              <a:buFont typeface="Arial" pitchFamily="34" charset="0"/>
              <a:buNone/>
              <a:tabLst/>
              <a:defRPr sz="2855" b="1" cap="all" baseline="0">
                <a:solidFill>
                  <a:schemeClr val="bg1">
                    <a:alpha val="99000"/>
                  </a:schemeClr>
                </a:solidFill>
              </a:defRPr>
            </a:lvl1pPr>
            <a:lvl2pPr marL="466095" indent="0" algn="ctr">
              <a:buNone/>
              <a:defRPr>
                <a:solidFill>
                  <a:schemeClr val="tx1">
                    <a:tint val="75000"/>
                  </a:schemeClr>
                </a:solidFill>
              </a:defRPr>
            </a:lvl2pPr>
            <a:lvl3pPr marL="932190" indent="0" algn="ctr">
              <a:buNone/>
              <a:defRPr>
                <a:solidFill>
                  <a:schemeClr val="tx1">
                    <a:tint val="75000"/>
                  </a:schemeClr>
                </a:solidFill>
              </a:defRPr>
            </a:lvl3pPr>
            <a:lvl4pPr marL="1398285" indent="0" algn="ctr">
              <a:buNone/>
              <a:defRPr>
                <a:solidFill>
                  <a:schemeClr val="tx1">
                    <a:tint val="75000"/>
                  </a:schemeClr>
                </a:solidFill>
              </a:defRPr>
            </a:lvl4pPr>
            <a:lvl5pPr marL="1864380" indent="0" algn="ctr">
              <a:buNone/>
              <a:defRPr>
                <a:solidFill>
                  <a:schemeClr val="tx1">
                    <a:tint val="75000"/>
                  </a:schemeClr>
                </a:solidFill>
              </a:defRPr>
            </a:lvl5pPr>
            <a:lvl6pPr marL="2330476" indent="0" algn="ctr">
              <a:buNone/>
              <a:defRPr>
                <a:solidFill>
                  <a:schemeClr val="tx1">
                    <a:tint val="75000"/>
                  </a:schemeClr>
                </a:solidFill>
              </a:defRPr>
            </a:lvl6pPr>
            <a:lvl7pPr marL="2796569" indent="0" algn="ctr">
              <a:buNone/>
              <a:defRPr>
                <a:solidFill>
                  <a:schemeClr val="tx1">
                    <a:tint val="75000"/>
                  </a:schemeClr>
                </a:solidFill>
              </a:defRPr>
            </a:lvl7pPr>
            <a:lvl8pPr marL="3262664" indent="0" algn="ctr">
              <a:buNone/>
              <a:defRPr>
                <a:solidFill>
                  <a:schemeClr val="tx1">
                    <a:tint val="75000"/>
                  </a:schemeClr>
                </a:solidFill>
              </a:defRPr>
            </a:lvl8pPr>
            <a:lvl9pPr marL="3728759" indent="0" algn="ctr">
              <a:buNone/>
              <a:defRPr>
                <a:solidFill>
                  <a:schemeClr val="tx1">
                    <a:tint val="75000"/>
                  </a:schemeClr>
                </a:solidFill>
              </a:defRPr>
            </a:lvl9pPr>
          </a:lstStyle>
          <a:p>
            <a:r>
              <a:rPr lang="en-US" b="0" dirty="0" smtClean="0"/>
              <a:t>{Sample Code Location e.g., Codeshow.codeplex.com} </a:t>
            </a:r>
          </a:p>
          <a:p>
            <a:r>
              <a:rPr lang="en-US" dirty="0" smtClean="0"/>
              <a:t>(</a:t>
            </a:r>
            <a:r>
              <a:rPr lang="en-US" dirty="0" err="1" smtClean="0"/>
              <a:t>dEMO</a:t>
            </a:r>
            <a:r>
              <a:rPr lang="en-US" dirty="0" smtClean="0"/>
              <a:t> NAME)</a:t>
            </a:r>
            <a:endParaRPr lang="en-US" dirty="0"/>
          </a:p>
        </p:txBody>
      </p:sp>
      <p:sp>
        <p:nvSpPr>
          <p:cNvPr id="10" name="Text Placeholder 9"/>
          <p:cNvSpPr>
            <a:spLocks noGrp="1"/>
          </p:cNvSpPr>
          <p:nvPr>
            <p:ph type="body" sz="quarter" idx="10" hasCustomPrompt="1"/>
          </p:nvPr>
        </p:nvSpPr>
        <p:spPr>
          <a:xfrm>
            <a:off x="424081" y="3179329"/>
            <a:ext cx="10938496" cy="1411535"/>
          </a:xfrm>
          <a:prstGeom prst="rect">
            <a:avLst/>
          </a:prstGeom>
        </p:spPr>
        <p:txBody>
          <a:bodyPr anchor="ctr"/>
          <a:lstStyle>
            <a:lvl1pPr algn="l">
              <a:defRPr sz="7340" baseline="0">
                <a:solidFill>
                  <a:schemeClr val="bg1">
                    <a:alpha val="99000"/>
                  </a:schemeClr>
                </a:solidFill>
                <a:latin typeface="Segoe UI Light" panose="020B0502040204020203" pitchFamily="34" charset="0"/>
                <a:cs typeface="Segoe UI Light" panose="020B0502040204020203" pitchFamily="34" charset="0"/>
              </a:defRPr>
            </a:lvl1pPr>
            <a:lvl2pPr>
              <a:defRPr sz="6116">
                <a:solidFill>
                  <a:schemeClr val="bg1">
                    <a:alpha val="99000"/>
                  </a:schemeClr>
                </a:solidFill>
                <a:latin typeface="+mj-lt"/>
              </a:defRPr>
            </a:lvl2pPr>
            <a:lvl3pPr>
              <a:defRPr sz="6116">
                <a:solidFill>
                  <a:schemeClr val="bg1">
                    <a:alpha val="99000"/>
                  </a:schemeClr>
                </a:solidFill>
                <a:latin typeface="+mj-lt"/>
              </a:defRPr>
            </a:lvl3pPr>
            <a:lvl4pPr>
              <a:defRPr sz="6116">
                <a:solidFill>
                  <a:schemeClr val="bg1">
                    <a:alpha val="99000"/>
                  </a:schemeClr>
                </a:solidFill>
                <a:latin typeface="+mj-lt"/>
              </a:defRPr>
            </a:lvl4pPr>
            <a:lvl5pPr>
              <a:defRPr sz="6116">
                <a:solidFill>
                  <a:schemeClr val="bg1">
                    <a:alpha val="99000"/>
                  </a:schemeClr>
                </a:solidFill>
                <a:latin typeface="+mj-lt"/>
              </a:defRPr>
            </a:lvl5pPr>
          </a:lstStyle>
          <a:p>
            <a:pPr lvl="0"/>
            <a:r>
              <a:rPr lang="en-US" dirty="0" smtClean="0"/>
              <a:t>demo</a:t>
            </a:r>
            <a:endParaRPr lang="en-US" dirty="0"/>
          </a:p>
        </p:txBody>
      </p:sp>
    </p:spTree>
    <p:extLst>
      <p:ext uri="{BB962C8B-B14F-4D97-AF65-F5344CB8AC3E}">
        <p14:creationId xmlns:p14="http://schemas.microsoft.com/office/powerpoint/2010/main" val="2173656015"/>
      </p:ext>
    </p:extLst>
  </p:cSld>
  <p:clrMapOvr>
    <a:masterClrMapping/>
  </p:clrMapOvr>
  <p:transition>
    <p:fade/>
  </p:transition>
  <p:timing>
    <p:tnLst>
      <p:par>
        <p:cTn id="1" dur="indefinite" restart="never" nodeType="tmRoot"/>
      </p:par>
    </p:tnLst>
  </p:timing>
</p:sldLayout>
</file>

<file path=ppt/slideLayouts/slideLayout128.xml><?xml version="1.0" encoding="utf-8"?>
<p:sldLayout xmlns:a="http://schemas.openxmlformats.org/drawingml/2006/main" xmlns:r="http://schemas.openxmlformats.org/officeDocument/2006/relationships" xmlns:p="http://schemas.openxmlformats.org/presentationml/2006/main" userDrawn="1">
  <p:cSld name="Modu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57003" y="3850320"/>
            <a:ext cx="11585645" cy="1972480"/>
          </a:xfrm>
          <a:prstGeom prst="rect">
            <a:avLst/>
          </a:prstGeom>
        </p:spPr>
        <p:txBody>
          <a:bodyPr anchor="t" anchorCtr="0">
            <a:noAutofit/>
          </a:bodyPr>
          <a:lstStyle>
            <a:lvl1pPr algn="l">
              <a:lnSpc>
                <a:spcPct val="90000"/>
              </a:lnSpc>
              <a:defRPr sz="4895" spc="-153" baseline="0">
                <a:solidFill>
                  <a:schemeClr val="bg1">
                    <a:alpha val="99000"/>
                  </a:schemeClr>
                </a:solidFill>
                <a:latin typeface="Segoe UI Light" pitchFamily="34" charset="0"/>
              </a:defRPr>
            </a:lvl1pPr>
          </a:lstStyle>
          <a:p>
            <a:r>
              <a:rPr lang="en-US" dirty="0" smtClean="0"/>
              <a:t>Module or Section transition style</a:t>
            </a:r>
            <a:endParaRPr lang="en-US" dirty="0"/>
          </a:p>
        </p:txBody>
      </p:sp>
      <p:sp>
        <p:nvSpPr>
          <p:cNvPr id="9" name="Subtitle 2"/>
          <p:cNvSpPr>
            <a:spLocks noGrp="1"/>
          </p:cNvSpPr>
          <p:nvPr>
            <p:ph type="subTitle" idx="1" hasCustomPrompt="1"/>
          </p:nvPr>
        </p:nvSpPr>
        <p:spPr>
          <a:xfrm>
            <a:off x="557003" y="3001286"/>
            <a:ext cx="11585645" cy="763040"/>
          </a:xfrm>
          <a:prstGeom prst="rect">
            <a:avLst/>
          </a:prstGeom>
        </p:spPr>
        <p:txBody>
          <a:bodyPr>
            <a:noAutofit/>
          </a:bodyPr>
          <a:lstStyle>
            <a:lvl1pPr marL="0" indent="0" algn="l">
              <a:lnSpc>
                <a:spcPct val="90000"/>
              </a:lnSpc>
              <a:spcBef>
                <a:spcPts val="0"/>
              </a:spcBef>
              <a:buNone/>
              <a:defRPr sz="2447" b="0" cap="none" baseline="0">
                <a:solidFill>
                  <a:schemeClr val="bg1">
                    <a:alpha val="99000"/>
                  </a:schemeClr>
                </a:solidFill>
                <a:latin typeface="Segoe UI Light" pitchFamily="34" charset="0"/>
              </a:defRPr>
            </a:lvl1pPr>
            <a:lvl2pPr marL="466095" indent="0" algn="ctr">
              <a:buNone/>
              <a:defRPr>
                <a:solidFill>
                  <a:schemeClr val="tx1">
                    <a:tint val="75000"/>
                  </a:schemeClr>
                </a:solidFill>
              </a:defRPr>
            </a:lvl2pPr>
            <a:lvl3pPr marL="932190" indent="0" algn="ctr">
              <a:buNone/>
              <a:defRPr>
                <a:solidFill>
                  <a:schemeClr val="tx1">
                    <a:tint val="75000"/>
                  </a:schemeClr>
                </a:solidFill>
              </a:defRPr>
            </a:lvl3pPr>
            <a:lvl4pPr marL="1398285" indent="0" algn="ctr">
              <a:buNone/>
              <a:defRPr>
                <a:solidFill>
                  <a:schemeClr val="tx1">
                    <a:tint val="75000"/>
                  </a:schemeClr>
                </a:solidFill>
              </a:defRPr>
            </a:lvl4pPr>
            <a:lvl5pPr marL="1864380" indent="0" algn="ctr">
              <a:buNone/>
              <a:defRPr>
                <a:solidFill>
                  <a:schemeClr val="tx1">
                    <a:tint val="75000"/>
                  </a:schemeClr>
                </a:solidFill>
              </a:defRPr>
            </a:lvl5pPr>
            <a:lvl6pPr marL="2330476" indent="0" algn="ctr">
              <a:buNone/>
              <a:defRPr>
                <a:solidFill>
                  <a:schemeClr val="tx1">
                    <a:tint val="75000"/>
                  </a:schemeClr>
                </a:solidFill>
              </a:defRPr>
            </a:lvl6pPr>
            <a:lvl7pPr marL="2796569" indent="0" algn="ctr">
              <a:buNone/>
              <a:defRPr>
                <a:solidFill>
                  <a:schemeClr val="tx1">
                    <a:tint val="75000"/>
                  </a:schemeClr>
                </a:solidFill>
              </a:defRPr>
            </a:lvl7pPr>
            <a:lvl8pPr marL="3262664" indent="0" algn="ctr">
              <a:buNone/>
              <a:defRPr>
                <a:solidFill>
                  <a:schemeClr val="tx1">
                    <a:tint val="75000"/>
                  </a:schemeClr>
                </a:solidFill>
              </a:defRPr>
            </a:lvl8pPr>
            <a:lvl9pPr marL="3728759" indent="0" algn="ctr">
              <a:buNone/>
              <a:defRPr>
                <a:solidFill>
                  <a:schemeClr val="tx1">
                    <a:tint val="75000"/>
                  </a:schemeClr>
                </a:solidFill>
              </a:defRPr>
            </a:lvl9pPr>
          </a:lstStyle>
          <a:p>
            <a:r>
              <a:rPr lang="en-US" dirty="0" smtClean="0"/>
              <a:t>Course Title Style</a:t>
            </a:r>
            <a:endParaRPr lang="en-US" dirty="0"/>
          </a:p>
        </p:txBody>
      </p:sp>
    </p:spTree>
    <p:extLst>
      <p:ext uri="{BB962C8B-B14F-4D97-AF65-F5344CB8AC3E}">
        <p14:creationId xmlns:p14="http://schemas.microsoft.com/office/powerpoint/2010/main" val="1242439169"/>
      </p:ext>
    </p:extLst>
  </p:cSld>
  <p:clrMapOvr>
    <a:masterClrMapping/>
  </p:clrMapOvr>
  <p:transition>
    <p:fade/>
  </p:transition>
  <p:timing>
    <p:tnLst>
      <p:par>
        <p:cTn id="1" dur="indefinite" restart="never" nodeType="tmRoot"/>
      </p:par>
    </p:tnLst>
  </p:timing>
  <p:hf hdr="0"/>
</p:sldLayout>
</file>

<file path=ppt/slideLayouts/slideLayout129.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574872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de Sample">
    <p:spTree>
      <p:nvGrpSpPr>
        <p:cNvPr id="1" name=""/>
        <p:cNvGrpSpPr/>
        <p:nvPr/>
      </p:nvGrpSpPr>
      <p:grpSpPr>
        <a:xfrm>
          <a:off x="0" y="0"/>
          <a:ext cx="0" cy="0"/>
          <a:chOff x="0" y="0"/>
          <a:chExt cx="0" cy="0"/>
        </a:xfrm>
      </p:grpSpPr>
      <p:sp>
        <p:nvSpPr>
          <p:cNvPr id="5" name="Text Placeholder 3"/>
          <p:cNvSpPr>
            <a:spLocks noGrp="1"/>
          </p:cNvSpPr>
          <p:nvPr>
            <p:ph type="body" sz="quarter" idx="10"/>
          </p:nvPr>
        </p:nvSpPr>
        <p:spPr>
          <a:xfrm>
            <a:off x="1204390" y="1678686"/>
            <a:ext cx="10993956" cy="4732962"/>
          </a:xfrm>
          <a:prstGeom prst="rect">
            <a:avLst/>
          </a:prstGeom>
        </p:spPr>
        <p:txBody>
          <a:bodyPr/>
          <a:lstStyle>
            <a:lvl1pPr>
              <a:defRPr>
                <a:solidFill>
                  <a:schemeClr val="tx1">
                    <a:alpha val="99000"/>
                  </a:schemeClr>
                </a:solidFill>
                <a:latin typeface="Consolas" panose="020B0609020204030204" pitchFamily="49" charset="0"/>
                <a:cs typeface="Consolas" panose="020B0609020204030204" pitchFamily="49" charset="0"/>
              </a:defRPr>
            </a:lvl1pPr>
          </a:lstStyle>
          <a:p>
            <a:r>
              <a:rPr lang="en-US" dirty="0" smtClean="0">
                <a:latin typeface="Consolas" panose="020B0609020204030204" pitchFamily="49" charset="0"/>
                <a:cs typeface="Consolas" panose="020B0609020204030204" pitchFamily="49" charset="0"/>
              </a:rPr>
              <a:t>&lt;audio </a:t>
            </a:r>
            <a:r>
              <a:rPr lang="en-US" dirty="0" err="1" smtClean="0">
                <a:latin typeface="Consolas" panose="020B0609020204030204" pitchFamily="49" charset="0"/>
                <a:cs typeface="Consolas" panose="020B0609020204030204" pitchFamily="49" charset="0"/>
              </a:rPr>
              <a:t>src</a:t>
            </a:r>
            <a:r>
              <a:rPr lang="en-US" dirty="0" smtClean="0">
                <a:latin typeface="Consolas" panose="020B0609020204030204" pitchFamily="49" charset="0"/>
                <a:cs typeface="Consolas" panose="020B0609020204030204" pitchFamily="49" charset="0"/>
              </a:rPr>
              <a:t>=“some.mp3” controls&gt;&lt;/audio&gt;</a:t>
            </a:r>
          </a:p>
          <a:p>
            <a:r>
              <a:rPr lang="en-US" dirty="0" smtClean="0">
                <a:latin typeface="Consolas" panose="020B0609020204030204" pitchFamily="49" charset="0"/>
                <a:cs typeface="Consolas" panose="020B0609020204030204" pitchFamily="49" charset="0"/>
              </a:rPr>
              <a:t>&lt;audio controls </a:t>
            </a:r>
            <a:r>
              <a:rPr lang="en-US" dirty="0" err="1" smtClean="0">
                <a:latin typeface="Consolas" panose="020B0609020204030204" pitchFamily="49" charset="0"/>
                <a:cs typeface="Consolas" panose="020B0609020204030204" pitchFamily="49" charset="0"/>
              </a:rPr>
              <a:t>autoplay</a:t>
            </a:r>
            <a:r>
              <a:rPr lang="en-US" dirty="0" smtClean="0">
                <a:latin typeface="Consolas" panose="020B0609020204030204" pitchFamily="49" charset="0"/>
                <a:cs typeface="Consolas" panose="020B0609020204030204" pitchFamily="49" charset="0"/>
              </a:rPr>
              <a:t> loop preload=“auto”&gt;</a:t>
            </a:r>
            <a:br>
              <a:rPr lang="en-US" dirty="0" smtClean="0">
                <a:latin typeface="Consolas" panose="020B0609020204030204" pitchFamily="49" charset="0"/>
                <a:cs typeface="Consolas" panose="020B0609020204030204" pitchFamily="49" charset="0"/>
              </a:rPr>
            </a:br>
            <a:r>
              <a:rPr lang="en-US" dirty="0" smtClean="0">
                <a:latin typeface="Consolas" panose="020B0609020204030204" pitchFamily="49" charset="0"/>
                <a:cs typeface="Consolas" panose="020B0609020204030204" pitchFamily="49" charset="0"/>
              </a:rPr>
              <a:t>   &lt;source </a:t>
            </a:r>
            <a:r>
              <a:rPr lang="en-US" dirty="0" err="1" smtClean="0">
                <a:latin typeface="Consolas" panose="020B0609020204030204" pitchFamily="49" charset="0"/>
                <a:cs typeface="Consolas" panose="020B0609020204030204" pitchFamily="49" charset="0"/>
              </a:rPr>
              <a:t>src</a:t>
            </a:r>
            <a:r>
              <a:rPr lang="en-US" dirty="0" smtClean="0">
                <a:latin typeface="Consolas" panose="020B0609020204030204" pitchFamily="49" charset="0"/>
                <a:cs typeface="Consolas" panose="020B0609020204030204" pitchFamily="49" charset="0"/>
              </a:rPr>
              <a:t>=“some.ogg” /&gt;</a:t>
            </a:r>
            <a:br>
              <a:rPr lang="en-US" dirty="0" smtClean="0">
                <a:latin typeface="Consolas" panose="020B0609020204030204" pitchFamily="49" charset="0"/>
                <a:cs typeface="Consolas" panose="020B0609020204030204" pitchFamily="49" charset="0"/>
              </a:rPr>
            </a:br>
            <a:r>
              <a:rPr lang="en-US" dirty="0" smtClean="0">
                <a:latin typeface="Consolas" panose="020B0609020204030204" pitchFamily="49" charset="0"/>
                <a:cs typeface="Consolas" panose="020B0609020204030204" pitchFamily="49" charset="0"/>
              </a:rPr>
              <a:t>   &lt;source </a:t>
            </a:r>
            <a:r>
              <a:rPr lang="en-US" dirty="0" err="1" smtClean="0">
                <a:latin typeface="Consolas" panose="020B0609020204030204" pitchFamily="49" charset="0"/>
                <a:cs typeface="Consolas" panose="020B0609020204030204" pitchFamily="49" charset="0"/>
              </a:rPr>
              <a:t>src</a:t>
            </a:r>
            <a:r>
              <a:rPr lang="en-US" dirty="0" smtClean="0">
                <a:latin typeface="Consolas" panose="020B0609020204030204" pitchFamily="49" charset="0"/>
                <a:cs typeface="Consolas" panose="020B0609020204030204" pitchFamily="49" charset="0"/>
              </a:rPr>
              <a:t>=“some.mp3” /&gt;</a:t>
            </a:r>
            <a:br>
              <a:rPr lang="en-US" dirty="0" smtClean="0">
                <a:latin typeface="Consolas" panose="020B0609020204030204" pitchFamily="49" charset="0"/>
                <a:cs typeface="Consolas" panose="020B0609020204030204" pitchFamily="49" charset="0"/>
              </a:rPr>
            </a:br>
            <a:r>
              <a:rPr lang="en-US" dirty="0" smtClean="0">
                <a:latin typeface="Consolas" panose="020B0609020204030204" pitchFamily="49" charset="0"/>
                <a:cs typeface="Consolas" panose="020B0609020204030204" pitchFamily="49" charset="0"/>
              </a:rPr>
              <a:t>   Your browser does not support audio!</a:t>
            </a:r>
            <a:br>
              <a:rPr lang="en-US" dirty="0" smtClean="0">
                <a:latin typeface="Consolas" panose="020B0609020204030204" pitchFamily="49" charset="0"/>
                <a:cs typeface="Consolas" panose="020B0609020204030204" pitchFamily="49" charset="0"/>
              </a:rPr>
            </a:br>
            <a:r>
              <a:rPr lang="en-US" dirty="0" smtClean="0">
                <a:latin typeface="Consolas" panose="020B0609020204030204" pitchFamily="49" charset="0"/>
                <a:cs typeface="Consolas" panose="020B0609020204030204" pitchFamily="49" charset="0"/>
              </a:rPr>
              <a:t>&lt;/audio&gt;</a:t>
            </a:r>
            <a:endParaRPr lang="en-US" dirty="0">
              <a:latin typeface="Consolas" panose="020B0609020204030204" pitchFamily="49" charset="0"/>
              <a:cs typeface="Consolas" panose="020B0609020204030204" pitchFamily="49" charset="0"/>
            </a:endParaRPr>
          </a:p>
        </p:txBody>
      </p:sp>
      <p:sp>
        <p:nvSpPr>
          <p:cNvPr id="6" name="Title 1"/>
          <p:cNvSpPr>
            <a:spLocks noGrp="1"/>
          </p:cNvSpPr>
          <p:nvPr>
            <p:ph type="title" hasCustomPrompt="1"/>
          </p:nvPr>
        </p:nvSpPr>
        <p:spPr>
          <a:xfrm>
            <a:off x="237485" y="161087"/>
            <a:ext cx="11960861" cy="1229340"/>
          </a:xfrm>
          <a:prstGeom prst="rect">
            <a:avLst/>
          </a:prstGeom>
        </p:spPr>
        <p:txBody>
          <a:bodyPr/>
          <a:lstStyle>
            <a:lvl1pPr>
              <a:defRPr sz="4080">
                <a:solidFill>
                  <a:schemeClr val="tx1">
                    <a:alpha val="98824"/>
                  </a:schemeClr>
                </a:solidFill>
                <a:latin typeface="Segoe UI Light" pitchFamily="34" charset="0"/>
              </a:defRPr>
            </a:lvl1pPr>
          </a:lstStyle>
          <a:p>
            <a:r>
              <a:rPr lang="en-US" dirty="0" smtClean="0"/>
              <a:t>Click to edit Code Sample style</a:t>
            </a:r>
            <a:endParaRPr lang="en-US" dirty="0"/>
          </a:p>
        </p:txBody>
      </p:sp>
    </p:spTree>
    <p:extLst>
      <p:ext uri="{BB962C8B-B14F-4D97-AF65-F5344CB8AC3E}">
        <p14:creationId xmlns:p14="http://schemas.microsoft.com/office/powerpoint/2010/main" val="1729057025"/>
      </p:ext>
    </p:extLst>
  </p:cSld>
  <p:clrMapOvr>
    <a:masterClrMapping/>
  </p:clrMapOvr>
  <p:transition>
    <p:fade/>
  </p:transition>
  <p:timing>
    <p:tnLst>
      <p:par>
        <p:cTn id="1" dur="indefinite" restart="never" nodeType="tmRoot"/>
      </p:par>
    </p:tnLst>
  </p:timing>
</p:sldLayout>
</file>

<file path=ppt/slideLayouts/slideLayout130.xml><?xml version="1.0" encoding="utf-8"?>
<p:sldLayout xmlns:a="http://schemas.openxmlformats.org/drawingml/2006/main" xmlns:r="http://schemas.openxmlformats.org/officeDocument/2006/relationships" xmlns:p="http://schemas.openxmlformats.org/presentationml/2006/main" userDrawn="1">
  <p:cSld name="Section Title Accent Color 3">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3"/>
            <a:ext cx="11887200" cy="1831975"/>
          </a:xfrm>
          <a:noFill/>
        </p:spPr>
        <p:txBody>
          <a:bodyPr tIns="91440" bIns="91440" anchor="t" anchorCtr="0"/>
          <a:lstStyle>
            <a:lvl1pPr algn="l" defTabSz="932372" rtl="0" eaLnBrk="1" latinLnBrk="0" hangingPunct="1">
              <a:lnSpc>
                <a:spcPct val="90000"/>
              </a:lnSpc>
              <a:spcBef>
                <a:spcPct val="0"/>
              </a:spcBef>
              <a:buNone/>
              <a:defRPr lang="en-US" sz="8797" b="0" kern="1200" cap="none" spc="-100"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149069613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31.xml><?xml version="1.0" encoding="utf-8"?>
<p:sldLayout xmlns:a="http://schemas.openxmlformats.org/drawingml/2006/main" xmlns:r="http://schemas.openxmlformats.org/officeDocument/2006/relationships" xmlns:p="http://schemas.openxmlformats.org/presentationml/2006/main" userDrawn="1">
  <p:cSld name="Title &amp; Content Layout">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314298" y="313362"/>
            <a:ext cx="11375536" cy="762786"/>
          </a:xfrm>
          <a:prstGeom prst="rect">
            <a:avLst/>
          </a:prstGeom>
        </p:spPr>
        <p:txBody>
          <a:bodyPr lIns="146304" tIns="91440" rIns="146304" bIns="91440"/>
          <a:lstStyle/>
          <a:p>
            <a:r>
              <a:rPr lang="en-US" dirty="0" smtClean="0"/>
              <a:t>Click to edit master title style</a:t>
            </a:r>
            <a:endParaRPr lang="en-US" dirty="0"/>
          </a:p>
        </p:txBody>
      </p:sp>
      <p:sp>
        <p:nvSpPr>
          <p:cNvPr id="5" name="Text Placeholder 4"/>
          <p:cNvSpPr>
            <a:spLocks noGrp="1"/>
          </p:cNvSpPr>
          <p:nvPr>
            <p:ph type="body" sz="quarter" idx="10"/>
          </p:nvPr>
        </p:nvSpPr>
        <p:spPr>
          <a:xfrm>
            <a:off x="322764" y="1227305"/>
            <a:ext cx="11887200" cy="5484812"/>
          </a:xfrm>
          <a:prstGeom prst="rect">
            <a:avLst/>
          </a:prstGeom>
        </p:spPr>
        <p:txBody>
          <a:bodyPr lIns="146304" tIns="91440" rIns="146304" bIns="91440"/>
          <a:lstStyle>
            <a:lvl1pPr marL="0" indent="0">
              <a:buNone/>
              <a:defRPr/>
            </a:lvl1pPr>
            <a:lvl2pPr marL="346352" indent="0">
              <a:buNone/>
              <a:defRPr/>
            </a:lvl2pPr>
            <a:lvl3pPr marL="584267" indent="0">
              <a:buNone/>
              <a:defRPr/>
            </a:lvl3pPr>
            <a:lvl4pPr marL="814092" indent="0">
              <a:buNone/>
              <a:defRPr/>
            </a:lvl4pPr>
            <a:lvl5pPr marL="1050387"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003350340"/>
      </p:ext>
    </p:extLst>
  </p:cSld>
  <p:clrMapOvr>
    <a:masterClrMapping/>
  </p:clrMapOvr>
  <p:timing>
    <p:tnLst>
      <p:par>
        <p:cTn id="1" dur="indefinite" restart="never" nodeType="tmRoot"/>
      </p:par>
    </p:tnLst>
  </p:timing>
</p:sldLayout>
</file>

<file path=ppt/slideLayouts/slideLayout132.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74640" y="1212851"/>
            <a:ext cx="11889564" cy="2059025"/>
          </a:xfrm>
        </p:spPr>
        <p:txBody>
          <a:bodyPr/>
          <a:lstStyle>
            <a:lvl1pPr marL="0" indent="0">
              <a:buNone/>
              <a:defRPr/>
            </a:lvl1pPr>
            <a:lvl2pPr marL="28569" indent="0">
              <a:buNone/>
              <a:defRPr sz="2000"/>
            </a:lvl2pPr>
            <a:lvl3pPr marL="223795" indent="0">
              <a:buNone/>
              <a:defRPr sz="2000"/>
            </a:lvl3pPr>
            <a:lvl4pPr marL="476159" indent="0">
              <a:buNone/>
              <a:defRPr sz="1800"/>
            </a:lvl4pPr>
            <a:lvl5pPr marL="739632" indent="0">
              <a:buNone/>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49047024"/>
      </p:ext>
    </p:extLst>
  </p:cSld>
  <p:clrMapOvr>
    <a:masterClrMapping/>
  </p:clrMapOvr>
  <p:transition>
    <p:fade/>
  </p:transition>
  <p:timing>
    <p:tnLst>
      <p:par>
        <p:cTn id="1" dur="indefinite" restart="never" nodeType="tmRoot"/>
      </p:par>
    </p:tnLst>
  </p:timing>
</p:sldLayout>
</file>

<file path=ppt/slideLayouts/slideLayout133.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Font typeface="Arial" panose="020B0604020202020204" pitchFamily="34" charset="0"/>
              <a:buNone/>
              <a:defRPr lang="en-US" sz="3598" kern="1200" dirty="0" smtClean="0">
                <a:gradFill>
                  <a:gsLst>
                    <a:gs pos="1299">
                      <a:schemeClr val="tx1"/>
                    </a:gs>
                    <a:gs pos="100000">
                      <a:schemeClr val="tx1"/>
                    </a:gs>
                  </a:gsLst>
                  <a:lin ang="5400000" scaled="0"/>
                </a:gradFill>
                <a:latin typeface="+mj-lt"/>
                <a:ea typeface="+mn-ea"/>
                <a:cs typeface="+mn-cs"/>
              </a:defRPr>
            </a:lvl1pPr>
          </a:lstStyle>
          <a:p>
            <a:pPr marL="0" lvl="0" indent="0" algn="l" defTabSz="913804"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950692542"/>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4294967295" orient="horz" pos="2203">
          <p15:clr>
            <a:srgbClr val="FBAE40"/>
          </p15:clr>
        </p15:guide>
        <p15:guide id="4294967295" pos="3053">
          <p15:clr>
            <a:srgbClr val="FBAE4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98580" y="2151537"/>
            <a:ext cx="10445796" cy="1017048"/>
          </a:xfrm>
        </p:spPr>
        <p:txBody>
          <a:bodyPr anchor="b" anchorCtr="0"/>
          <a:lstStyle>
            <a:lvl1pPr>
              <a:defRPr sz="7343" spc="-153"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98580" y="3494024"/>
            <a:ext cx="10445796" cy="508524"/>
          </a:xfrm>
        </p:spPr>
        <p:txBody>
          <a:bodyPr>
            <a:noAutofit/>
          </a:bodyPr>
          <a:lstStyle>
            <a:lvl1pPr marL="0" indent="0">
              <a:spcBef>
                <a:spcPts val="0"/>
              </a:spcBef>
              <a:buNone/>
              <a:defRPr spc="-71"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69724" y="4971002"/>
            <a:ext cx="4450767" cy="2087525"/>
          </a:xfrm>
          <a:prstGeom prst="rect">
            <a:avLst/>
          </a:prstGeom>
        </p:spPr>
      </p:pic>
    </p:spTree>
    <p:extLst>
      <p:ext uri="{BB962C8B-B14F-4D97-AF65-F5344CB8AC3E}">
        <p14:creationId xmlns:p14="http://schemas.microsoft.com/office/powerpoint/2010/main" val="1542212332"/>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9660" y="2875735"/>
            <a:ext cx="11375536" cy="1243058"/>
          </a:xfrm>
        </p:spPr>
        <p:txBody>
          <a:bodyPr anchor="b" anchorCtr="0"/>
          <a:lstStyle>
            <a:lvl1pPr>
              <a:defRPr sz="8975" spc="-306"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00417" y="6134655"/>
            <a:ext cx="1774190" cy="832141"/>
          </a:xfrm>
          <a:prstGeom prst="rect">
            <a:avLst/>
          </a:prstGeom>
        </p:spPr>
      </p:pic>
    </p:spTree>
    <p:extLst>
      <p:ext uri="{BB962C8B-B14F-4D97-AF65-F5344CB8AC3E}">
        <p14:creationId xmlns:p14="http://schemas.microsoft.com/office/powerpoint/2010/main" val="1859187741"/>
      </p:ext>
    </p:extLst>
  </p:cSld>
  <p:clrMapOvr>
    <a:masterClrMapping/>
  </p:clrMapOvr>
  <p:transition>
    <p:fade/>
  </p:transition>
  <p:timing>
    <p:tnLst>
      <p:par>
        <p:cTn id="1" dur="indefinite" restart="never" nodeType="tmRoot"/>
      </p:par>
    </p:tnLst>
  </p:timing>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92911" y="4429866"/>
            <a:ext cx="10445795" cy="470856"/>
          </a:xfrm>
        </p:spPr>
        <p:txBody>
          <a:bodyPr>
            <a:noAutofit/>
          </a:bodyPr>
          <a:lstStyle>
            <a:lvl1pPr marL="0" indent="0" algn="l">
              <a:lnSpc>
                <a:spcPct val="90000"/>
              </a:lnSpc>
              <a:spcBef>
                <a:spcPts val="0"/>
              </a:spcBef>
              <a:buNone/>
              <a:defRPr lang="en-US" sz="3672" kern="1200" spc="-71" baseline="0" dirty="0">
                <a:gradFill>
                  <a:gsLst>
                    <a:gs pos="2083">
                      <a:schemeClr val="bg2"/>
                    </a:gs>
                    <a:gs pos="99000">
                      <a:schemeClr val="bg2"/>
                    </a:gs>
                  </a:gsLst>
                  <a:lin ang="5400000" scaled="0"/>
                </a:gradFill>
                <a:latin typeface="+mj-lt"/>
                <a:ea typeface="+mn-ea"/>
                <a:cs typeface="+mn-cs"/>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pPr marL="0" marR="0" lvl="0" indent="0" algn="l" defTabSz="932559"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92910" y="2794218"/>
            <a:ext cx="10453896" cy="1406089"/>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791" b="0" kern="1200" cap="none" spc="-408"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92911" y="1476622"/>
            <a:ext cx="10445796" cy="932293"/>
          </a:xfrm>
        </p:spPr>
        <p:txBody>
          <a:bodyPr wrap="square" anchor="b">
            <a:noAutofit/>
          </a:bodyPr>
          <a:lstStyle>
            <a:lvl1pPr marL="0" indent="0">
              <a:buNone/>
              <a:defRPr sz="6731" spc="-153"/>
            </a:lvl1pPr>
          </a:lstStyle>
          <a:p>
            <a:pPr lvl="0"/>
            <a:r>
              <a:rPr lang="en-US" smtClean="0"/>
              <a:t>Click to edit Master text styles</a:t>
            </a:r>
          </a:p>
        </p:txBody>
      </p:sp>
    </p:spTree>
    <p:extLst>
      <p:ext uri="{BB962C8B-B14F-4D97-AF65-F5344CB8AC3E}">
        <p14:creationId xmlns:p14="http://schemas.microsoft.com/office/powerpoint/2010/main" val="1261258168"/>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tx2"/>
                    </a:gs>
                    <a:gs pos="0">
                      <a:schemeClr val="tx2"/>
                    </a:gs>
                  </a:gsLst>
                  <a:lin ang="5400000" scaled="0"/>
                </a:gradFill>
                <a:latin typeface="+mj-lt"/>
              </a:defRPr>
            </a:lvl1pPr>
            <a:lvl2pPr marL="0" indent="0">
              <a:buNone/>
              <a:defRPr sz="2040">
                <a:gradFill>
                  <a:gsLst>
                    <a:gs pos="100000">
                      <a:schemeClr val="bg2"/>
                    </a:gs>
                    <a:gs pos="6000">
                      <a:schemeClr val="bg2"/>
                    </a:gs>
                  </a:gsLst>
                  <a:lin ang="5400000" scaled="0"/>
                </a:gradFill>
              </a:defRPr>
            </a:lvl2pPr>
            <a:lvl3pPr marL="236387" indent="0">
              <a:buNone/>
              <a:defRPr sz="2040">
                <a:gradFill>
                  <a:gsLst>
                    <a:gs pos="100000">
                      <a:schemeClr val="bg2"/>
                    </a:gs>
                    <a:gs pos="6000">
                      <a:schemeClr val="bg2"/>
                    </a:gs>
                  </a:gsLst>
                  <a:lin ang="5400000" scaled="0"/>
                </a:gradFill>
              </a:defRPr>
            </a:lvl3pPr>
            <a:lvl4pPr marL="466298" indent="0">
              <a:buNone/>
              <a:defRPr sz="2040">
                <a:gradFill>
                  <a:gsLst>
                    <a:gs pos="100000">
                      <a:schemeClr val="bg2"/>
                    </a:gs>
                    <a:gs pos="6000">
                      <a:schemeClr val="bg2"/>
                    </a:gs>
                  </a:gsLst>
                  <a:lin ang="5400000" scaled="0"/>
                </a:gradFill>
              </a:defRPr>
            </a:lvl4pPr>
            <a:lvl5pPr marL="707543" indent="0">
              <a:buNone/>
              <a:defRPr sz="2040">
                <a:gradFill>
                  <a:gsLst>
                    <a:gs pos="100000">
                      <a:schemeClr val="bg2"/>
                    </a:gs>
                    <a:gs pos="6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1746665457"/>
      </p:ext>
    </p:extLst>
  </p:cSld>
  <p:clrMapOvr>
    <a:masterClrMapping/>
  </p:clrMapOvr>
  <p:transition>
    <p:fade/>
  </p:transition>
  <p:timing>
    <p:tnLst>
      <p:par>
        <p:cTn id="1" dur="indefinite" restart="never" nodeType="tmRoot"/>
      </p:par>
    </p:tnLst>
  </p:timing>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bg2"/>
                    </a:gs>
                    <a:gs pos="0">
                      <a:schemeClr val="bg2"/>
                    </a:gs>
                  </a:gsLst>
                  <a:lin ang="5400000" scaled="0"/>
                </a:gradFill>
                <a:latin typeface="+mj-lt"/>
              </a:defRPr>
            </a:lvl1pPr>
            <a:lvl2pPr marL="0" indent="0">
              <a:buNone/>
              <a:defRPr sz="2040">
                <a:gradFill>
                  <a:gsLst>
                    <a:gs pos="100000">
                      <a:schemeClr val="bg2"/>
                    </a:gs>
                    <a:gs pos="0">
                      <a:schemeClr val="bg2"/>
                    </a:gs>
                  </a:gsLst>
                  <a:lin ang="5400000" scaled="0"/>
                </a:gradFill>
              </a:defRPr>
            </a:lvl2pPr>
            <a:lvl3pPr marL="236387" indent="0">
              <a:buNone/>
              <a:defRPr sz="2040">
                <a:gradFill>
                  <a:gsLst>
                    <a:gs pos="100000">
                      <a:schemeClr val="bg2"/>
                    </a:gs>
                    <a:gs pos="0">
                      <a:schemeClr val="bg2"/>
                    </a:gs>
                  </a:gsLst>
                  <a:lin ang="5400000" scaled="0"/>
                </a:gradFill>
              </a:defRPr>
            </a:lvl3pPr>
            <a:lvl4pPr marL="466298" indent="0">
              <a:buNone/>
              <a:defRPr sz="2040">
                <a:gradFill>
                  <a:gsLst>
                    <a:gs pos="100000">
                      <a:schemeClr val="bg2"/>
                    </a:gs>
                    <a:gs pos="0">
                      <a:schemeClr val="bg2"/>
                    </a:gs>
                  </a:gsLst>
                  <a:lin ang="5400000" scaled="0"/>
                </a:gradFill>
              </a:defRPr>
            </a:lvl4pPr>
            <a:lvl5pPr marL="707543" indent="0">
              <a:buNone/>
              <a:defRPr sz="2040">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54173219"/>
      </p:ext>
    </p:extLst>
  </p:cSld>
  <p:clrMapOvr>
    <a:masterClrMapping/>
  </p:clrMapOvr>
  <p:transition>
    <p:fade/>
  </p:transition>
  <p:timing>
    <p:tnLst>
      <p:par>
        <p:cTn id="1" dur="indefinite" restart="never" nodeType="tmRoot"/>
      </p:par>
    </p:tnLst>
  </p:timing>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29660" y="233151"/>
            <a:ext cx="11375536" cy="762786"/>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29660" y="1476621"/>
            <a:ext cx="11375536" cy="2084319"/>
          </a:xfrm>
          <a:prstGeom prst="rect">
            <a:avLst/>
          </a:prstGeom>
        </p:spPr>
        <p:txBody>
          <a:bodyPr/>
          <a:lstStyle>
            <a:lvl1pPr marL="289818" indent="-289818">
              <a:buFont typeface="Wingdings" pitchFamily="2" charset="2"/>
              <a:buChar char=""/>
              <a:defRPr sz="4080"/>
            </a:lvl1pPr>
            <a:lvl2pPr marL="527824" indent="-238007">
              <a:buFont typeface="Wingdings" pitchFamily="2" charset="2"/>
              <a:buChar char=""/>
              <a:defRPr>
                <a:latin typeface="+mn-lt"/>
              </a:defRPr>
            </a:lvl2pPr>
            <a:lvl3pPr marL="756116" indent="-228292">
              <a:buFont typeface="Wingdings" pitchFamily="2" charset="2"/>
              <a:buChar char=""/>
              <a:tabLst/>
              <a:defRPr>
                <a:latin typeface="+mn-lt"/>
              </a:defRPr>
            </a:lvl3pPr>
            <a:lvl4pPr marL="932597" indent="-176481">
              <a:buFont typeface="Wingdings" pitchFamily="2" charset="2"/>
              <a:buChar char=""/>
              <a:defRPr>
                <a:latin typeface="+mn-lt"/>
              </a:defRPr>
            </a:lvl4pPr>
            <a:lvl5pPr marL="1109078" indent="-176481">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2570290188"/>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237485" y="161087"/>
            <a:ext cx="11960861" cy="1229340"/>
          </a:xfrm>
          <a:prstGeom prst="rect">
            <a:avLst/>
          </a:prstGeom>
        </p:spPr>
        <p:txBody>
          <a:bodyPr/>
          <a:lstStyle>
            <a:lvl1pPr>
              <a:defRPr sz="4080">
                <a:solidFill>
                  <a:srgbClr val="002050"/>
                </a:solidFill>
                <a:latin typeface="Segoe UI Light" pitchFamily="34" charset="0"/>
              </a:defRPr>
            </a:lvl1pPr>
          </a:lstStyle>
          <a:p>
            <a:r>
              <a:rPr lang="en-US" dirty="0" smtClean="0"/>
              <a:t>Click to edit Master title style</a:t>
            </a:r>
            <a:endParaRPr lang="en-US" dirty="0"/>
          </a:p>
        </p:txBody>
      </p:sp>
      <p:sp>
        <p:nvSpPr>
          <p:cNvPr id="4" name="Content Placeholder 3"/>
          <p:cNvSpPr>
            <a:spLocks noGrp="1"/>
          </p:cNvSpPr>
          <p:nvPr>
            <p:ph sz="quarter" idx="10"/>
          </p:nvPr>
        </p:nvSpPr>
        <p:spPr>
          <a:xfrm>
            <a:off x="445433" y="1517100"/>
            <a:ext cx="11767516" cy="5262085"/>
          </a:xfrm>
          <a:prstGeom prst="rect">
            <a:avLst/>
          </a:prstGeom>
        </p:spPr>
        <p:txBody>
          <a:bodyPr/>
          <a:lstStyle>
            <a:lvl1pPr marL="349724" indent="-349724">
              <a:lnSpc>
                <a:spcPct val="100000"/>
              </a:lnSpc>
              <a:spcBef>
                <a:spcPts val="1836"/>
              </a:spcBef>
              <a:buClr>
                <a:schemeClr val="accent1"/>
              </a:buClr>
              <a:buSzPct val="100000"/>
              <a:buFont typeface="Arial" pitchFamily="34" charset="0"/>
              <a:buChar char="•"/>
              <a:defRPr sz="3264">
                <a:solidFill>
                  <a:srgbClr val="002050">
                    <a:alpha val="99000"/>
                  </a:srgbClr>
                </a:solidFill>
                <a:latin typeface="Segoe UI Light" panose="020B0502040204020203" pitchFamily="34" charset="0"/>
                <a:cs typeface="Segoe UI Light" panose="020B0502040204020203" pitchFamily="34" charset="0"/>
              </a:defRPr>
            </a:lvl1pPr>
            <a:lvl2pPr marL="824118" indent="-351343">
              <a:lnSpc>
                <a:spcPct val="100000"/>
              </a:lnSpc>
              <a:spcBef>
                <a:spcPts val="408"/>
              </a:spcBef>
              <a:spcAft>
                <a:spcPts val="408"/>
              </a:spcAft>
              <a:buClr>
                <a:schemeClr val="tx1">
                  <a:lumMod val="75000"/>
                  <a:lumOff val="25000"/>
                </a:schemeClr>
              </a:buClr>
              <a:buSzPct val="85000"/>
              <a:buFont typeface="Segoe UI" pitchFamily="34" charset="0"/>
              <a:buChar char="–"/>
              <a:defRPr sz="2856">
                <a:solidFill>
                  <a:schemeClr val="tx1">
                    <a:alpha val="99000"/>
                  </a:schemeClr>
                </a:solidFill>
                <a:latin typeface="Segoe UI Light" panose="020B0502040204020203" pitchFamily="34" charset="0"/>
                <a:cs typeface="Segoe UI Light" panose="020B0502040204020203" pitchFamily="34" charset="0"/>
              </a:defRPr>
            </a:lvl2pPr>
            <a:lvl3pPr marL="1222414" indent="-349724">
              <a:lnSpc>
                <a:spcPct val="100000"/>
              </a:lnSpc>
              <a:spcBef>
                <a:spcPts val="204"/>
              </a:spcBef>
              <a:spcAft>
                <a:spcPts val="204"/>
              </a:spcAft>
              <a:buClr>
                <a:schemeClr val="tx1">
                  <a:lumMod val="75000"/>
                  <a:lumOff val="25000"/>
                </a:schemeClr>
              </a:buClr>
              <a:buSzPct val="85000"/>
              <a:buFont typeface="Courier New" pitchFamily="49" charset="0"/>
              <a:buChar char="o"/>
              <a:defRPr sz="1836">
                <a:solidFill>
                  <a:schemeClr val="tx1">
                    <a:alpha val="99000"/>
                  </a:schemeClr>
                </a:solidFill>
                <a:latin typeface="Segoe UI Light" panose="020B0502040204020203" pitchFamily="34" charset="0"/>
                <a:cs typeface="Segoe UI Light" panose="020B0502040204020203" pitchFamily="34" charset="0"/>
              </a:defRPr>
            </a:lvl3pPr>
            <a:lvl4pPr>
              <a:defRPr sz="2040"/>
            </a:lvl4pPr>
            <a:lvl5pPr>
              <a:defRPr sz="2040"/>
            </a:lvl5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695161290"/>
      </p:ext>
    </p:extLst>
  </p:cSld>
  <p:clrMapOvr>
    <a:masterClrMapping/>
  </p:clrMapOvr>
  <p:transition>
    <p:fade/>
  </p:transition>
  <p:timing>
    <p:tnLst>
      <p:par>
        <p:cTn id="1" dur="indefinite" restart="never" nodeType="tmRoot"/>
      </p:par>
    </p:tnLst>
  </p:timing>
  <p:hf hdr="0"/>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31279" y="1476623"/>
            <a:ext cx="5504574" cy="2511229"/>
          </a:xfrm>
        </p:spPr>
        <p:txBody>
          <a:bodyPr/>
          <a:lstStyle>
            <a:lvl1pPr marL="0" indent="0">
              <a:spcBef>
                <a:spcPts val="1224"/>
              </a:spcBef>
              <a:buNone/>
              <a:defRPr sz="4080">
                <a:gradFill>
                  <a:gsLst>
                    <a:gs pos="100000">
                      <a:schemeClr val="tx2"/>
                    </a:gs>
                    <a:gs pos="0">
                      <a:schemeClr val="tx2"/>
                    </a:gs>
                  </a:gsLst>
                  <a:lin ang="5400000" scaled="0"/>
                </a:gradFill>
                <a:latin typeface="+mj-lt"/>
              </a:defRPr>
            </a:lvl1pPr>
            <a:lvl2pPr marL="0" indent="0">
              <a:buNone/>
              <a:defRPr sz="2040"/>
            </a:lvl2pPr>
            <a:lvl3pPr marL="238007" indent="0">
              <a:buNone/>
              <a:defRPr sz="2040"/>
            </a:lvl3pPr>
            <a:lvl4pPr marL="466298" indent="0">
              <a:buNone/>
              <a:defRPr sz="2040"/>
            </a:lvl4pPr>
            <a:lvl5pPr marL="707543" indent="0">
              <a:buNone/>
              <a:defRPr sz="204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405481" y="1476623"/>
            <a:ext cx="5504574" cy="2511229"/>
          </a:xfrm>
        </p:spPr>
        <p:txBody>
          <a:bodyPr/>
          <a:lstStyle>
            <a:lvl1pPr marL="0" indent="0">
              <a:spcBef>
                <a:spcPts val="1224"/>
              </a:spcBef>
              <a:buNone/>
              <a:defRPr lang="en-US" sz="4080" kern="1200" spc="-71" baseline="0" dirty="0" smtClean="0">
                <a:gradFill>
                  <a:gsLst>
                    <a:gs pos="100000">
                      <a:schemeClr val="tx2"/>
                    </a:gs>
                    <a:gs pos="0">
                      <a:schemeClr val="tx2"/>
                    </a:gs>
                  </a:gsLst>
                  <a:lin ang="5400000" scaled="0"/>
                </a:gradFill>
                <a:latin typeface="+mj-lt"/>
                <a:ea typeface="+mn-ea"/>
                <a:cs typeface="+mn-cs"/>
              </a:defRPr>
            </a:lvl1pPr>
            <a:lvl2pPr marL="3238"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250">
                      <a:schemeClr val="bg2"/>
                    </a:gs>
                    <a:gs pos="100000">
                      <a:schemeClr val="bg2"/>
                    </a:gs>
                  </a:gsLst>
                  <a:lin ang="5400000" scaled="0"/>
                </a:gradFill>
                <a:latin typeface="+mn-lt"/>
                <a:ea typeface="+mn-ea"/>
                <a:cs typeface="+mn-cs"/>
              </a:defRPr>
            </a:lvl2pPr>
            <a:lvl3pPr marL="238007"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250">
                      <a:schemeClr val="bg2"/>
                    </a:gs>
                    <a:gs pos="100000">
                      <a:schemeClr val="bg2"/>
                    </a:gs>
                  </a:gsLst>
                  <a:lin ang="5400000" scaled="0"/>
                </a:gradFill>
                <a:latin typeface="+mn-lt"/>
                <a:ea typeface="+mn-ea"/>
                <a:cs typeface="+mn-cs"/>
              </a:defRPr>
            </a:lvl3pPr>
            <a:lvl4pPr marL="469536"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250">
                      <a:schemeClr val="bg2"/>
                    </a:gs>
                    <a:gs pos="100000">
                      <a:schemeClr val="bg2"/>
                    </a:gs>
                  </a:gsLst>
                  <a:lin ang="5400000" scaled="0"/>
                </a:gradFill>
                <a:latin typeface="+mn-lt"/>
                <a:ea typeface="+mn-ea"/>
                <a:cs typeface="+mn-cs"/>
              </a:defRPr>
            </a:lvl4pPr>
            <a:lvl5pPr marL="701067"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a:gradFill>
                  <a:gsLst>
                    <a:gs pos="1250">
                      <a:schemeClr val="bg2"/>
                    </a:gs>
                    <a:gs pos="100000">
                      <a:schemeClr val="bg2"/>
                    </a:gs>
                  </a:gsLst>
                  <a:lin ang="5400000" scaled="0"/>
                </a:gradFill>
                <a:latin typeface="+mn-lt"/>
                <a:ea typeface="+mn-ea"/>
                <a:cs typeface="+mn-cs"/>
              </a:defRPr>
            </a:lvl5pPr>
          </a:lstStyle>
          <a:p>
            <a:pPr marL="0" marR="0" lvl="0"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3366356928"/>
      </p:ext>
    </p:extLst>
  </p:cSld>
  <p:clrMapOvr>
    <a:masterClrMapping/>
  </p:clrMapOvr>
  <p:transition>
    <p:fade/>
  </p:transition>
  <p:timing>
    <p:tnLst>
      <p:par>
        <p:cTn id="1" dur="indefinite" restart="never" nodeType="tmRoot"/>
      </p:par>
    </p:tnLst>
  </p:timing>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31279" y="1476623"/>
            <a:ext cx="5504574" cy="2511229"/>
          </a:xfrm>
        </p:spPr>
        <p:txBody>
          <a:bodyPr/>
          <a:lstStyle>
            <a:lvl1pPr marL="0" indent="0">
              <a:spcBef>
                <a:spcPts val="1224"/>
              </a:spcBef>
              <a:buNone/>
              <a:defRPr sz="4080">
                <a:gradFill>
                  <a:gsLst>
                    <a:gs pos="1000">
                      <a:schemeClr val="bg2"/>
                    </a:gs>
                    <a:gs pos="98000">
                      <a:schemeClr val="bg2"/>
                    </a:gs>
                  </a:gsLst>
                  <a:lin ang="5400000" scaled="0"/>
                </a:gradFill>
                <a:latin typeface="+mj-lt"/>
              </a:defRPr>
            </a:lvl1pPr>
            <a:lvl2pPr marL="0" indent="0">
              <a:buNone/>
              <a:defRPr sz="2040">
                <a:gradFill>
                  <a:gsLst>
                    <a:gs pos="1000">
                      <a:schemeClr val="bg2"/>
                    </a:gs>
                    <a:gs pos="98000">
                      <a:schemeClr val="bg2"/>
                    </a:gs>
                  </a:gsLst>
                  <a:lin ang="5400000" scaled="0"/>
                </a:gradFill>
              </a:defRPr>
            </a:lvl2pPr>
            <a:lvl3pPr marL="238007" indent="0">
              <a:buNone/>
              <a:defRPr sz="2040">
                <a:gradFill>
                  <a:gsLst>
                    <a:gs pos="1000">
                      <a:schemeClr val="bg2"/>
                    </a:gs>
                    <a:gs pos="98000">
                      <a:schemeClr val="bg2"/>
                    </a:gs>
                  </a:gsLst>
                  <a:lin ang="5400000" scaled="0"/>
                </a:gradFill>
              </a:defRPr>
            </a:lvl3pPr>
            <a:lvl4pPr marL="466298" indent="0">
              <a:buNone/>
              <a:defRPr sz="2040">
                <a:gradFill>
                  <a:gsLst>
                    <a:gs pos="1000">
                      <a:schemeClr val="bg2"/>
                    </a:gs>
                    <a:gs pos="98000">
                      <a:schemeClr val="bg2"/>
                    </a:gs>
                  </a:gsLst>
                  <a:lin ang="5400000" scaled="0"/>
                </a:gradFill>
              </a:defRPr>
            </a:lvl4pPr>
            <a:lvl5pPr marL="707543" indent="0">
              <a:buNone/>
              <a:defRPr sz="2040">
                <a:gradFill>
                  <a:gsLst>
                    <a:gs pos="1000">
                      <a:schemeClr val="bg2"/>
                    </a:gs>
                    <a:gs pos="98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405481" y="1476623"/>
            <a:ext cx="5504574" cy="2511229"/>
          </a:xfrm>
        </p:spPr>
        <p:txBody>
          <a:bodyPr/>
          <a:lstStyle>
            <a:lvl1pPr marL="0" indent="0">
              <a:spcBef>
                <a:spcPts val="1224"/>
              </a:spcBef>
              <a:buNone/>
              <a:defRPr lang="en-US" sz="4080" kern="1200" spc="-71" baseline="0" dirty="0" smtClean="0">
                <a:gradFill>
                  <a:gsLst>
                    <a:gs pos="1000">
                      <a:schemeClr val="bg2"/>
                    </a:gs>
                    <a:gs pos="98000">
                      <a:schemeClr val="bg2"/>
                    </a:gs>
                  </a:gsLst>
                  <a:lin ang="5400000" scaled="0"/>
                </a:gradFill>
                <a:latin typeface="+mj-lt"/>
                <a:ea typeface="+mn-ea"/>
                <a:cs typeface="+mn-cs"/>
              </a:defRPr>
            </a:lvl1pPr>
            <a:lvl2pPr marL="3238"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000">
                      <a:schemeClr val="bg2"/>
                    </a:gs>
                    <a:gs pos="98000">
                      <a:schemeClr val="bg2"/>
                    </a:gs>
                  </a:gsLst>
                  <a:lin ang="5400000" scaled="0"/>
                </a:gradFill>
                <a:latin typeface="+mn-lt"/>
                <a:ea typeface="+mn-ea"/>
                <a:cs typeface="+mn-cs"/>
              </a:defRPr>
            </a:lvl2pPr>
            <a:lvl3pPr marL="238007"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000">
                      <a:schemeClr val="bg2"/>
                    </a:gs>
                    <a:gs pos="98000">
                      <a:schemeClr val="bg2"/>
                    </a:gs>
                  </a:gsLst>
                  <a:lin ang="5400000" scaled="0"/>
                </a:gradFill>
                <a:latin typeface="+mn-lt"/>
                <a:ea typeface="+mn-ea"/>
                <a:cs typeface="+mn-cs"/>
              </a:defRPr>
            </a:lvl3pPr>
            <a:lvl4pPr marL="469536"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000">
                      <a:schemeClr val="bg2"/>
                    </a:gs>
                    <a:gs pos="98000">
                      <a:schemeClr val="bg2"/>
                    </a:gs>
                  </a:gsLst>
                  <a:lin ang="5400000" scaled="0"/>
                </a:gradFill>
                <a:latin typeface="+mn-lt"/>
                <a:ea typeface="+mn-ea"/>
                <a:cs typeface="+mn-cs"/>
              </a:defRPr>
            </a:lvl4pPr>
            <a:lvl5pPr marL="701067"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a:gradFill>
                  <a:gsLst>
                    <a:gs pos="1000">
                      <a:schemeClr val="bg2"/>
                    </a:gs>
                    <a:gs pos="98000">
                      <a:schemeClr val="bg2"/>
                    </a:gs>
                  </a:gsLst>
                  <a:lin ang="5400000" scaled="0"/>
                </a:gradFill>
                <a:latin typeface="+mn-lt"/>
                <a:ea typeface="+mn-ea"/>
                <a:cs typeface="+mn-cs"/>
              </a:defRPr>
            </a:lvl5pPr>
          </a:lstStyle>
          <a:p>
            <a:pPr marL="0" marR="0" lvl="0"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2092388711"/>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31279" y="1476622"/>
            <a:ext cx="5504574" cy="2398224"/>
          </a:xfrm>
        </p:spPr>
        <p:txBody>
          <a:bodyPr>
            <a:spAutoFit/>
          </a:bodyPr>
          <a:lstStyle>
            <a:lvl1pPr marL="297913" indent="-297913">
              <a:spcBef>
                <a:spcPts val="1224"/>
              </a:spcBef>
              <a:buClr>
                <a:schemeClr val="bg2"/>
              </a:buClr>
              <a:buSzPct val="100000"/>
              <a:buFont typeface="Wingdings" pitchFamily="2" charset="2"/>
              <a:buChar char=""/>
              <a:defRPr lang="en-US" sz="3672" kern="1200" spc="-71" baseline="0" dirty="0" smtClean="0">
                <a:gradFill>
                  <a:gsLst>
                    <a:gs pos="1250">
                      <a:schemeClr val="bg2"/>
                    </a:gs>
                    <a:gs pos="100000">
                      <a:schemeClr val="bg2"/>
                    </a:gs>
                  </a:gsLst>
                  <a:lin ang="5400000" scaled="0"/>
                </a:gradFill>
                <a:latin typeface="+mj-lt"/>
                <a:ea typeface="+mn-ea"/>
                <a:cs typeface="+mn-cs"/>
              </a:defRPr>
            </a:lvl1pPr>
            <a:lvl2pPr marL="531062" indent="-233149">
              <a:defRPr sz="2040"/>
            </a:lvl2pPr>
            <a:lvl3pPr marL="699447" indent="-168385">
              <a:tabLst/>
              <a:defRPr sz="2040"/>
            </a:lvl3pPr>
            <a:lvl4pPr marL="880786" indent="-181338">
              <a:defRPr/>
            </a:lvl4pPr>
            <a:lvl5pPr marL="1049171" indent="-168385">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405481" y="1476622"/>
            <a:ext cx="5504574" cy="2817808"/>
          </a:xfrm>
        </p:spPr>
        <p:txBody>
          <a:bodyPr>
            <a:spAutoFit/>
          </a:bodyPr>
          <a:lstStyle>
            <a:lvl1pPr marL="346486" indent="-346486">
              <a:spcBef>
                <a:spcPts val="1224"/>
              </a:spcBef>
              <a:buClr>
                <a:schemeClr val="bg2"/>
              </a:buClr>
              <a:buFont typeface="Arial" pitchFamily="34" charset="0"/>
              <a:buChar char="•"/>
              <a:defRPr lang="en-US" sz="3672" kern="1200" spc="-71" baseline="0" dirty="0" smtClean="0">
                <a:gradFill>
                  <a:gsLst>
                    <a:gs pos="1250">
                      <a:schemeClr val="bg2"/>
                    </a:gs>
                    <a:gs pos="100000">
                      <a:schemeClr val="bg2"/>
                    </a:gs>
                  </a:gsLst>
                  <a:lin ang="5400000" scaled="0"/>
                </a:gradFill>
                <a:latin typeface="+mj-lt"/>
                <a:ea typeface="+mn-ea"/>
                <a:cs typeface="+mn-cs"/>
              </a:defRPr>
            </a:lvl1pPr>
            <a:lvl2pPr marL="647637" indent="-349724">
              <a:defRPr lang="en-US" sz="2040" kern="1200" spc="0" baseline="0" dirty="0" smtClean="0">
                <a:gradFill>
                  <a:gsLst>
                    <a:gs pos="1250">
                      <a:schemeClr val="bg2"/>
                    </a:gs>
                    <a:gs pos="100000">
                      <a:schemeClr val="bg2"/>
                    </a:gs>
                  </a:gsLst>
                  <a:lin ang="5400000" scaled="0"/>
                </a:gradFill>
                <a:latin typeface="+mn-lt"/>
                <a:ea typeface="+mn-ea"/>
                <a:cs typeface="+mn-cs"/>
              </a:defRPr>
            </a:lvl2pPr>
            <a:lvl3pPr marL="880786" indent="-349724">
              <a:defRPr lang="en-US" sz="2040" kern="1200" spc="0" baseline="0" dirty="0" smtClean="0">
                <a:gradFill>
                  <a:gsLst>
                    <a:gs pos="1250">
                      <a:schemeClr val="bg2"/>
                    </a:gs>
                    <a:gs pos="100000">
                      <a:schemeClr val="bg2"/>
                    </a:gs>
                  </a:gsLst>
                  <a:lin ang="5400000" scaled="0"/>
                </a:gradFill>
                <a:latin typeface="+mn-lt"/>
                <a:ea typeface="+mn-ea"/>
                <a:cs typeface="+mn-cs"/>
              </a:defRPr>
            </a:lvl3pPr>
            <a:lvl4pPr marL="1049171" indent="-349724">
              <a:defRPr lang="en-US" sz="2040" kern="1200" spc="0" baseline="0" dirty="0" smtClean="0">
                <a:gradFill>
                  <a:gsLst>
                    <a:gs pos="1250">
                      <a:schemeClr val="bg2"/>
                    </a:gs>
                    <a:gs pos="100000">
                      <a:schemeClr val="bg2"/>
                    </a:gs>
                  </a:gsLst>
                  <a:lin ang="5400000" scaled="0"/>
                </a:gradFill>
                <a:latin typeface="+mn-lt"/>
                <a:ea typeface="+mn-ea"/>
                <a:cs typeface="+mn-cs"/>
              </a:defRPr>
            </a:lvl4pPr>
            <a:lvl5pPr marL="1230509" indent="-349724">
              <a:defRPr lang="en-US" sz="2040" kern="1200" spc="0" baseline="0" dirty="0">
                <a:gradFill>
                  <a:gsLst>
                    <a:gs pos="1250">
                      <a:schemeClr val="bg2"/>
                    </a:gs>
                    <a:gs pos="100000">
                      <a:schemeClr val="bg2"/>
                    </a:gs>
                  </a:gsLst>
                  <a:lin ang="5400000" scaled="0"/>
                </a:gradFill>
                <a:latin typeface="+mn-lt"/>
                <a:ea typeface="+mn-ea"/>
                <a:cs typeface="+mn-cs"/>
              </a:defRPr>
            </a:lvl5pPr>
          </a:lstStyle>
          <a:p>
            <a:pPr marL="297913" marR="0" lvl="0"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smtClean="0"/>
              <a:t>Click to edit Master text styles</a:t>
            </a:r>
          </a:p>
          <a:p>
            <a:pPr marL="297913" marR="0" lvl="1"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smtClean="0"/>
              <a:t>Second level</a:t>
            </a:r>
          </a:p>
          <a:p>
            <a:pPr marL="297913" marR="0" lvl="2"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smtClean="0"/>
              <a:t>Third level</a:t>
            </a:r>
          </a:p>
          <a:p>
            <a:pPr marL="297913" marR="0" lvl="3"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smtClean="0"/>
              <a:t>Fourth level</a:t>
            </a:r>
          </a:p>
          <a:p>
            <a:pPr marL="297913" marR="0" lvl="4"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smtClean="0"/>
              <a:t>Fifth level</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163235123"/>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31279" y="1476622"/>
            <a:ext cx="5543930" cy="1695079"/>
          </a:xfrm>
          <a:prstGeom prst="rect">
            <a:avLst/>
          </a:prstGeom>
        </p:spPr>
        <p:txBody>
          <a:bodyPr>
            <a:noAutofit/>
          </a:bodyPr>
          <a:lstStyle>
            <a:lvl1pPr marL="0" indent="0">
              <a:buNone/>
              <a:defRPr sz="4080" b="0" cap="none" baseline="0">
                <a:gradFill>
                  <a:gsLst>
                    <a:gs pos="100000">
                      <a:schemeClr val="tx2"/>
                    </a:gs>
                    <a:gs pos="0">
                      <a:schemeClr val="tx2"/>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smtClean="0"/>
              <a:t>Click to edit Master text styles.</a:t>
            </a:r>
          </a:p>
        </p:txBody>
      </p:sp>
      <p:sp>
        <p:nvSpPr>
          <p:cNvPr id="6" name="Content Placeholder 5"/>
          <p:cNvSpPr>
            <a:spLocks noGrp="1"/>
          </p:cNvSpPr>
          <p:nvPr>
            <p:ph sz="quarter" idx="4"/>
          </p:nvPr>
        </p:nvSpPr>
        <p:spPr>
          <a:xfrm>
            <a:off x="6313878" y="1715387"/>
            <a:ext cx="5596178" cy="339016"/>
          </a:xfrm>
          <a:prstGeom prst="rect">
            <a:avLst/>
          </a:prstGeom>
        </p:spPr>
        <p:txBody>
          <a:bodyPr>
            <a:noAutofit/>
          </a:bodyPr>
          <a:lstStyle>
            <a:lvl1pPr marL="0" indent="0">
              <a:spcBef>
                <a:spcPts val="1224"/>
              </a:spcBef>
              <a:buNone/>
              <a:defRPr lang="en-US" sz="2040" kern="1200" spc="0" dirty="0" smtClean="0">
                <a:gradFill>
                  <a:gsLst>
                    <a:gs pos="100000">
                      <a:schemeClr val="bg2"/>
                    </a:gs>
                    <a:gs pos="0">
                      <a:schemeClr val="bg2"/>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smtClean="0"/>
              <a:t>Click to edit Master text styles</a:t>
            </a:r>
          </a:p>
        </p:txBody>
      </p:sp>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sp>
        <p:nvSpPr>
          <p:cNvPr id="10"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974466804"/>
      </p:ext>
    </p:extLst>
  </p:cSld>
  <p:clrMapOvr>
    <a:masterClrMapping/>
  </p:clrMapOvr>
  <p:timing>
    <p:tnLst>
      <p:par>
        <p:cTn id="1" dur="indefinite" restart="never" nodeType="tmRoot"/>
      </p:par>
    </p:tnLst>
  </p:timing>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31279" y="1476623"/>
            <a:ext cx="5543930" cy="1201902"/>
          </a:xfrm>
          <a:prstGeom prst="rect">
            <a:avLst/>
          </a:prstGeom>
        </p:spPr>
        <p:txBody>
          <a:bodyPr>
            <a:noAutofit/>
          </a:bodyPr>
          <a:lstStyle>
            <a:lvl1pPr marL="0" indent="0">
              <a:buNone/>
              <a:defRPr sz="4080" b="0" cap="none" baseline="0">
                <a:gradFill>
                  <a:gsLst>
                    <a:gs pos="100000">
                      <a:schemeClr val="tx2"/>
                    </a:gs>
                    <a:gs pos="0">
                      <a:schemeClr val="tx2"/>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smtClean="0"/>
              <a:t>Click to edit Master text styles.</a:t>
            </a:r>
          </a:p>
        </p:txBody>
      </p:sp>
      <p:sp>
        <p:nvSpPr>
          <p:cNvPr id="10"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
        <p:nvSpPr>
          <p:cNvPr id="9" name="Content Placeholder 5"/>
          <p:cNvSpPr>
            <a:spLocks noGrp="1"/>
          </p:cNvSpPr>
          <p:nvPr>
            <p:ph sz="quarter" idx="13"/>
          </p:nvPr>
        </p:nvSpPr>
        <p:spPr>
          <a:xfrm>
            <a:off x="53127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2"/>
                    </a:gs>
                    <a:gs pos="0">
                      <a:schemeClr val="bg2"/>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334860" y="0"/>
            <a:ext cx="6101615" cy="6994525"/>
          </a:xfrm>
        </p:spPr>
        <p:txBody>
          <a:bodyPr lIns="182880" anchor="ctr"/>
          <a:lstStyle>
            <a:lvl1pPr marL="0" indent="0" algn="l">
              <a:buNone/>
              <a:defRPr/>
            </a:lvl1pPr>
          </a:lstStyle>
          <a:p>
            <a:r>
              <a:rPr lang="en-US" dirty="0" smtClean="0"/>
              <a:t>Click to insert photo.</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1312975128"/>
      </p:ext>
    </p:extLst>
  </p:cSld>
  <p:clrMapOvr>
    <a:masterClrMapping/>
  </p:clrMapOvr>
  <p:timing>
    <p:tnLst>
      <p:par>
        <p:cTn id="1" dur="indefinite" restart="never" nodeType="tmRoot"/>
      </p:par>
    </p:tnLst>
  </p:timing>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344429" y="1476623"/>
            <a:ext cx="5543930" cy="1201902"/>
          </a:xfrm>
          <a:prstGeom prst="rect">
            <a:avLst/>
          </a:prstGeom>
        </p:spPr>
        <p:txBody>
          <a:bodyPr>
            <a:noAutofit/>
          </a:bodyPr>
          <a:lstStyle>
            <a:lvl1pPr marL="0" indent="0">
              <a:buNone/>
              <a:defRPr sz="4080" b="0" cap="none" baseline="0">
                <a:gradFill>
                  <a:gsLst>
                    <a:gs pos="100000">
                      <a:schemeClr val="tx2"/>
                    </a:gs>
                    <a:gs pos="0">
                      <a:schemeClr val="tx2"/>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smtClean="0"/>
              <a:t>Click to edit Master text styles.</a:t>
            </a:r>
          </a:p>
        </p:txBody>
      </p:sp>
      <p:sp>
        <p:nvSpPr>
          <p:cNvPr id="9" name="Content Placeholder 5"/>
          <p:cNvSpPr>
            <a:spLocks noGrp="1"/>
          </p:cNvSpPr>
          <p:nvPr>
            <p:ph sz="quarter" idx="13"/>
          </p:nvPr>
        </p:nvSpPr>
        <p:spPr>
          <a:xfrm>
            <a:off x="634442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2"/>
                    </a:gs>
                    <a:gs pos="0">
                      <a:schemeClr val="bg2"/>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6101615" cy="6994525"/>
          </a:xfrm>
        </p:spPr>
        <p:txBody>
          <a:bodyPr lIns="182880" anchor="ctr"/>
          <a:lstStyle>
            <a:lvl1pPr marL="0" indent="0" algn="l">
              <a:buNone/>
              <a:defRPr/>
            </a:lvl1pPr>
          </a:lstStyle>
          <a:p>
            <a:r>
              <a:rPr lang="en-US" dirty="0" smtClean="0"/>
              <a:t>Click to insert photo.</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1857647379"/>
      </p:ext>
    </p:extLst>
  </p:cSld>
  <p:clrMapOvr>
    <a:masterClrMapping/>
  </p:clrMapOvr>
  <p:timing>
    <p:tnLst>
      <p:par>
        <p:cTn id="1" dur="indefinite" restart="never" nodeType="tmRoot"/>
      </p:par>
    </p:tnLst>
  </p:timing>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718" y="0"/>
            <a:ext cx="6108095"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31279" y="1476622"/>
            <a:ext cx="5338712" cy="1695079"/>
          </a:xfrm>
          <a:prstGeom prst="rect">
            <a:avLst/>
          </a:prstGeom>
        </p:spPr>
        <p:txBody>
          <a:bodyPr>
            <a:noAutofit/>
          </a:bodyPr>
          <a:lstStyle>
            <a:lvl1pPr marL="0" indent="0">
              <a:buNone/>
              <a:defRPr sz="4080" b="0" cap="none" baseline="0">
                <a:gradFill>
                  <a:gsLst>
                    <a:gs pos="100000">
                      <a:schemeClr val="bg1"/>
                    </a:gs>
                    <a:gs pos="0">
                      <a:schemeClr val="bg1"/>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smtClean="0"/>
              <a:t>Click to edit Master text styles.</a:t>
            </a:r>
          </a:p>
        </p:txBody>
      </p:sp>
      <p:sp>
        <p:nvSpPr>
          <p:cNvPr id="6" name="Content Placeholder 5"/>
          <p:cNvSpPr>
            <a:spLocks noGrp="1"/>
          </p:cNvSpPr>
          <p:nvPr>
            <p:ph sz="quarter" idx="4"/>
          </p:nvPr>
        </p:nvSpPr>
        <p:spPr>
          <a:xfrm>
            <a:off x="6313878" y="1715387"/>
            <a:ext cx="5596178" cy="339016"/>
          </a:xfrm>
          <a:prstGeom prst="rect">
            <a:avLst/>
          </a:prstGeom>
        </p:spPr>
        <p:txBody>
          <a:bodyPr>
            <a:noAutofit/>
          </a:bodyPr>
          <a:lstStyle>
            <a:lvl1pPr marL="0" indent="0">
              <a:spcBef>
                <a:spcPts val="1224"/>
              </a:spcBef>
              <a:buNone/>
              <a:defRPr lang="en-US" sz="2040" kern="1200" spc="0" dirty="0" smtClean="0">
                <a:gradFill>
                  <a:gsLst>
                    <a:gs pos="100000">
                      <a:schemeClr val="bg2"/>
                    </a:gs>
                    <a:gs pos="0">
                      <a:schemeClr val="bg2"/>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smtClean="0"/>
              <a:t>Click to 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2035145129"/>
      </p:ext>
    </p:extLst>
  </p:cSld>
  <p:clrMapOvr>
    <a:masterClrMapping/>
  </p:clrMapOvr>
  <p:timing>
    <p:tnLst>
      <p:par>
        <p:cTn id="1" dur="indefinite" restart="never" nodeType="tmRoot"/>
      </p:par>
    </p:tnLst>
  </p:timing>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1" y="0"/>
            <a:ext cx="6346198"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31279" y="1476623"/>
            <a:ext cx="5543930" cy="1201902"/>
          </a:xfrm>
          <a:prstGeom prst="rect">
            <a:avLst/>
          </a:prstGeom>
        </p:spPr>
        <p:txBody>
          <a:bodyPr>
            <a:noAutofit/>
          </a:bodyPr>
          <a:lstStyle>
            <a:lvl1pPr marL="0" indent="0">
              <a:buNone/>
              <a:defRPr sz="4080" b="0" cap="none" baseline="0">
                <a:gradFill>
                  <a:gsLst>
                    <a:gs pos="100000">
                      <a:schemeClr val="bg1"/>
                    </a:gs>
                    <a:gs pos="0">
                      <a:schemeClr val="bg1"/>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smtClean="0"/>
              <a:t>Click to edit Master text styles.</a:t>
            </a:r>
          </a:p>
        </p:txBody>
      </p:sp>
      <p:sp>
        <p:nvSpPr>
          <p:cNvPr id="9" name="Content Placeholder 5"/>
          <p:cNvSpPr>
            <a:spLocks noGrp="1"/>
          </p:cNvSpPr>
          <p:nvPr>
            <p:ph sz="quarter" idx="13"/>
          </p:nvPr>
        </p:nvSpPr>
        <p:spPr>
          <a:xfrm>
            <a:off x="53127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1"/>
                    </a:gs>
                    <a:gs pos="0">
                      <a:schemeClr val="bg1"/>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334860" y="0"/>
            <a:ext cx="6101615" cy="6994525"/>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1223265675"/>
      </p:ext>
    </p:extLst>
  </p:cSld>
  <p:clrMapOvr>
    <a:masterClrMapping/>
  </p:clrMapOvr>
  <p:timing>
    <p:tnLst>
      <p:par>
        <p:cTn id="1" dur="indefinite" restart="never" nodeType="tmRoot"/>
      </p:par>
    </p:tnLst>
  </p:timing>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6088658" y="0"/>
            <a:ext cx="6347816"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344429" y="1476623"/>
            <a:ext cx="5543930" cy="1201902"/>
          </a:xfrm>
          <a:prstGeom prst="rect">
            <a:avLst/>
          </a:prstGeom>
        </p:spPr>
        <p:txBody>
          <a:bodyPr>
            <a:noAutofit/>
          </a:bodyPr>
          <a:lstStyle>
            <a:lvl1pPr marL="0" indent="0">
              <a:buNone/>
              <a:defRPr sz="4080" b="0" cap="none" baseline="0">
                <a:gradFill>
                  <a:gsLst>
                    <a:gs pos="100000">
                      <a:schemeClr val="bg1"/>
                    </a:gs>
                    <a:gs pos="0">
                      <a:schemeClr val="bg1"/>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smtClean="0"/>
              <a:t>Click to edit Master text styles.</a:t>
            </a:r>
          </a:p>
        </p:txBody>
      </p:sp>
      <p:sp>
        <p:nvSpPr>
          <p:cNvPr id="9" name="Content Placeholder 5"/>
          <p:cNvSpPr>
            <a:spLocks noGrp="1"/>
          </p:cNvSpPr>
          <p:nvPr>
            <p:ph sz="quarter" idx="13"/>
          </p:nvPr>
        </p:nvSpPr>
        <p:spPr>
          <a:xfrm>
            <a:off x="634442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1"/>
                    </a:gs>
                    <a:gs pos="0">
                      <a:schemeClr val="bg1"/>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6101615" cy="6994525"/>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00417" y="6134655"/>
            <a:ext cx="1774190" cy="832141"/>
          </a:xfrm>
          <a:prstGeom prst="rect">
            <a:avLst/>
          </a:prstGeom>
        </p:spPr>
      </p:pic>
    </p:spTree>
    <p:extLst>
      <p:ext uri="{BB962C8B-B14F-4D97-AF65-F5344CB8AC3E}">
        <p14:creationId xmlns:p14="http://schemas.microsoft.com/office/powerpoint/2010/main" val="1324471860"/>
      </p:ext>
    </p:extLst>
  </p:cSld>
  <p:clrMapOvr>
    <a:masterClrMapping/>
  </p:clrMapOvr>
  <p:timing>
    <p:tnLst>
      <p:par>
        <p:cTn id="1" dur="indefinite" restart="never" nodeType="tmRoot"/>
      </p:par>
    </p:tnLst>
  </p:timing>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1" y="874315"/>
            <a:ext cx="12436475" cy="52264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31279" y="1385089"/>
            <a:ext cx="11378776" cy="2920069"/>
          </a:xfrm>
          <a:prstGeom prst="rect">
            <a:avLst/>
          </a:prstGeom>
        </p:spPr>
        <p:txBody>
          <a:bodyPr>
            <a:normAutofit/>
          </a:bodyPr>
          <a:lstStyle>
            <a:lvl1pPr marL="0" indent="0">
              <a:lnSpc>
                <a:spcPct val="90000"/>
              </a:lnSpc>
              <a:buNone/>
              <a:defRPr sz="6527">
                <a:gradFill>
                  <a:gsLst>
                    <a:gs pos="100000">
                      <a:schemeClr val="bg1"/>
                    </a:gs>
                    <a:gs pos="0">
                      <a:schemeClr val="bg1"/>
                    </a:gs>
                  </a:gsLst>
                  <a:lin ang="5400000" scaled="0"/>
                </a:gradFill>
                <a:latin typeface="+mj-lt"/>
              </a:defRPr>
            </a:lvl1pPr>
            <a:lvl2pPr>
              <a:defRPr sz="6527">
                <a:solidFill>
                  <a:schemeClr val="tx2"/>
                </a:solidFill>
                <a:latin typeface="+mn-lt"/>
              </a:defRPr>
            </a:lvl2pPr>
          </a:lstStyle>
          <a:p>
            <a:pPr lvl="0"/>
            <a:r>
              <a:rPr lang="en-US" dirty="0" smtClean="0"/>
              <a:t>“Click to edit Master text styles”</a:t>
            </a:r>
          </a:p>
        </p:txBody>
      </p:sp>
      <p:sp>
        <p:nvSpPr>
          <p:cNvPr id="10"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
        <p:nvSpPr>
          <p:cNvPr id="11" name="Content Placeholder 4"/>
          <p:cNvSpPr>
            <a:spLocks noGrp="1"/>
          </p:cNvSpPr>
          <p:nvPr>
            <p:ph sz="quarter" idx="13"/>
          </p:nvPr>
        </p:nvSpPr>
        <p:spPr>
          <a:xfrm>
            <a:off x="531279" y="4429867"/>
            <a:ext cx="11378776" cy="480118"/>
          </a:xfrm>
          <a:prstGeom prst="rect">
            <a:avLst/>
          </a:prstGeom>
        </p:spPr>
        <p:txBody>
          <a:bodyPr>
            <a:normAutofit/>
          </a:bodyPr>
          <a:lstStyle>
            <a:lvl1pPr marL="0" indent="0">
              <a:lnSpc>
                <a:spcPct val="90000"/>
              </a:lnSpc>
              <a:buNone/>
              <a:defRPr sz="3672">
                <a:gradFill>
                  <a:gsLst>
                    <a:gs pos="100000">
                      <a:schemeClr val="bg1"/>
                    </a:gs>
                    <a:gs pos="0">
                      <a:schemeClr val="bg1"/>
                    </a:gs>
                  </a:gsLst>
                  <a:lin ang="5400000" scaled="0"/>
                </a:gradFill>
                <a:latin typeface="+mj-lt"/>
              </a:defRPr>
            </a:lvl1pPr>
            <a:lvl2pPr>
              <a:defRPr sz="6527">
                <a:solidFill>
                  <a:schemeClr val="tx2"/>
                </a:solidFill>
                <a:latin typeface="+mn-lt"/>
              </a:defRPr>
            </a:lvl2pPr>
          </a:lstStyle>
          <a:p>
            <a:pPr lvl="0"/>
            <a:r>
              <a:rPr lang="en-US" smtClean="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329825253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950986176"/>
      </p:ext>
    </p:extLst>
  </p:cSld>
  <p:clrMapOvr>
    <a:masterClrMapping/>
  </p:clrMapOvr>
  <p:transition>
    <p:fade/>
  </p:transition>
  <p:timing>
    <p:tnLst>
      <p:par>
        <p:cTn id="1" dur="indefinite" restart="never" nodeType="tmRoot"/>
      </p:par>
    </p:tnLst>
  </p:timing>
  <p:hf hdr="0"/>
</p:sldLayout>
</file>

<file path=ppt/slideLayouts/slideLayout1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560156198"/>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51449035"/>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smtClean="0"/>
              <a:t>Slide for Developer Code</a:t>
            </a:r>
            <a:endParaRPr lang="en-US" dirty="0"/>
          </a:p>
        </p:txBody>
      </p:sp>
      <p:sp>
        <p:nvSpPr>
          <p:cNvPr id="3" name="Rectangle 2"/>
          <p:cNvSpPr/>
          <p:nvPr userDrawn="1"/>
        </p:nvSpPr>
        <p:spPr bwMode="hidden">
          <a:xfrm>
            <a:off x="1" y="1178952"/>
            <a:ext cx="12436475" cy="581557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1836"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28849" y="1476622"/>
            <a:ext cx="11378776" cy="2027818"/>
          </a:xfrm>
        </p:spPr>
        <p:txBody>
          <a:bodyPr/>
          <a:lstStyle>
            <a:lvl1pPr marL="0" indent="0">
              <a:lnSpc>
                <a:spcPct val="95000"/>
              </a:lnSpc>
              <a:buNone/>
              <a:defRPr sz="3264">
                <a:gradFill>
                  <a:gsLst>
                    <a:gs pos="1250">
                      <a:srgbClr val="000000"/>
                    </a:gs>
                    <a:gs pos="100000">
                      <a:srgbClr val="000000"/>
                    </a:gs>
                  </a:gsLst>
                  <a:lin ang="5400000" scaled="0"/>
                </a:gradFill>
                <a:latin typeface="Consolas" pitchFamily="49" charset="0"/>
                <a:cs typeface="Consolas" pitchFamily="49" charset="0"/>
              </a:defRPr>
            </a:lvl1pPr>
            <a:lvl2pPr marL="346486"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84492"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81440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50791"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46907343"/>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31279" y="233152"/>
            <a:ext cx="11378776" cy="678031"/>
          </a:xfrm>
        </p:spPr>
        <p:txBody>
          <a:bodyPr/>
          <a:lstStyle>
            <a:lvl1pPr>
              <a:defRPr sz="4896"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29660" y="1476621"/>
            <a:ext cx="11375536" cy="2084319"/>
          </a:xfrm>
          <a:prstGeom prst="rect">
            <a:avLst/>
          </a:prstGeom>
        </p:spPr>
        <p:txBody>
          <a:bodyPr/>
          <a:lstStyle>
            <a:lvl1pPr marL="349724" indent="-349724">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41160" indent="-29143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32597" indent="-29143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65746" indent="-23314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98895" indent="-23314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72"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4059827673"/>
      </p:ext>
    </p:extLst>
  </p:cSld>
  <p:clrMapOvr>
    <a:masterClrMapping/>
  </p:clrMapOvr>
  <p:transition>
    <p:fade/>
  </p:transition>
  <p:timing>
    <p:tnLst>
      <p:par>
        <p:cTn id="1" dur="indefinite" restart="never" nodeType="tmRoot"/>
      </p:par>
    </p:tnLst>
  </p:timing>
</p:sldLayout>
</file>

<file path=ppt/slideLayouts/slideLayout154.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Font typeface="Arial" panose="020B0604020202020204" pitchFamily="34" charset="0"/>
              <a:buNone/>
              <a:defRPr lang="en-US" sz="3598" kern="1200" dirty="0" smtClean="0">
                <a:gradFill>
                  <a:gsLst>
                    <a:gs pos="1299">
                      <a:schemeClr val="tx1"/>
                    </a:gs>
                    <a:gs pos="100000">
                      <a:schemeClr val="tx1"/>
                    </a:gs>
                  </a:gsLst>
                  <a:lin ang="5400000" scaled="0"/>
                </a:gradFill>
                <a:latin typeface="+mj-lt"/>
                <a:ea typeface="+mn-ea"/>
                <a:cs typeface="+mn-cs"/>
              </a:defRPr>
            </a:lvl1pPr>
          </a:lstStyle>
          <a:p>
            <a:pPr marL="0" lvl="0" indent="0" algn="l" defTabSz="913804"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2494745085"/>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4294967295" orient="horz" pos="2203">
          <p15:clr>
            <a:srgbClr val="FBAE40"/>
          </p15:clr>
        </p15:guide>
        <p15:guide id="4294967295" pos="3053">
          <p15:clr>
            <a:srgbClr val="FBAE4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cSld name="Course Tit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43080" y="2358156"/>
            <a:ext cx="11348917" cy="1972480"/>
          </a:xfrm>
          <a:prstGeom prst="rect">
            <a:avLst/>
          </a:prstGeom>
        </p:spPr>
        <p:txBody>
          <a:bodyPr anchor="ctr">
            <a:noAutofit/>
          </a:bodyPr>
          <a:lstStyle>
            <a:lvl1pPr algn="l">
              <a:lnSpc>
                <a:spcPct val="90000"/>
              </a:lnSpc>
              <a:defRPr sz="4895" spc="-153" baseline="0">
                <a:solidFill>
                  <a:schemeClr val="bg1">
                    <a:alpha val="99000"/>
                  </a:schemeClr>
                </a:solidFill>
                <a:latin typeface="Segoe UI Light" pitchFamily="34" charset="0"/>
              </a:defRPr>
            </a:lvl1pPr>
          </a:lstStyle>
          <a:p>
            <a:r>
              <a:rPr lang="en-US" dirty="0" smtClean="0"/>
              <a:t>Course Title</a:t>
            </a:r>
            <a:endParaRPr lang="en-US" dirty="0"/>
          </a:p>
        </p:txBody>
      </p:sp>
      <p:sp>
        <p:nvSpPr>
          <p:cNvPr id="6" name="Subtitle 2"/>
          <p:cNvSpPr>
            <a:spLocks noGrp="1"/>
          </p:cNvSpPr>
          <p:nvPr>
            <p:ph type="subTitle" idx="1" hasCustomPrompt="1"/>
          </p:nvPr>
        </p:nvSpPr>
        <p:spPr>
          <a:xfrm>
            <a:off x="543079" y="4830051"/>
            <a:ext cx="6272567" cy="1916182"/>
          </a:xfrm>
          <a:prstGeom prst="rect">
            <a:avLst/>
          </a:prstGeom>
        </p:spPr>
        <p:txBody>
          <a:bodyPr>
            <a:noAutofit/>
          </a:bodyPr>
          <a:lstStyle>
            <a:lvl1pPr marL="0" indent="0" algn="l">
              <a:lnSpc>
                <a:spcPct val="90000"/>
              </a:lnSpc>
              <a:spcBef>
                <a:spcPts val="0"/>
              </a:spcBef>
              <a:buNone/>
              <a:defRPr sz="2447" b="1" cap="none" baseline="0">
                <a:solidFill>
                  <a:schemeClr val="bg1">
                    <a:lumMod val="95000"/>
                    <a:alpha val="99000"/>
                  </a:schemeClr>
                </a:solidFill>
                <a:latin typeface="Segoe UI Light" pitchFamily="34" charset="0"/>
              </a:defRPr>
            </a:lvl1pPr>
            <a:lvl2pPr marL="466095" indent="0" algn="ctr">
              <a:buNone/>
              <a:defRPr>
                <a:solidFill>
                  <a:schemeClr val="tx1">
                    <a:tint val="75000"/>
                  </a:schemeClr>
                </a:solidFill>
              </a:defRPr>
            </a:lvl2pPr>
            <a:lvl3pPr marL="932190" indent="0" algn="ctr">
              <a:buNone/>
              <a:defRPr>
                <a:solidFill>
                  <a:schemeClr val="tx1">
                    <a:tint val="75000"/>
                  </a:schemeClr>
                </a:solidFill>
              </a:defRPr>
            </a:lvl3pPr>
            <a:lvl4pPr marL="1398285" indent="0" algn="ctr">
              <a:buNone/>
              <a:defRPr>
                <a:solidFill>
                  <a:schemeClr val="tx1">
                    <a:tint val="75000"/>
                  </a:schemeClr>
                </a:solidFill>
              </a:defRPr>
            </a:lvl4pPr>
            <a:lvl5pPr marL="1864380" indent="0" algn="ctr">
              <a:buNone/>
              <a:defRPr>
                <a:solidFill>
                  <a:schemeClr val="tx1">
                    <a:tint val="75000"/>
                  </a:schemeClr>
                </a:solidFill>
              </a:defRPr>
            </a:lvl5pPr>
            <a:lvl6pPr marL="2330476" indent="0" algn="ctr">
              <a:buNone/>
              <a:defRPr>
                <a:solidFill>
                  <a:schemeClr val="tx1">
                    <a:tint val="75000"/>
                  </a:schemeClr>
                </a:solidFill>
              </a:defRPr>
            </a:lvl6pPr>
            <a:lvl7pPr marL="2796569" indent="0" algn="ctr">
              <a:buNone/>
              <a:defRPr>
                <a:solidFill>
                  <a:schemeClr val="tx1">
                    <a:tint val="75000"/>
                  </a:schemeClr>
                </a:solidFill>
              </a:defRPr>
            </a:lvl7pPr>
            <a:lvl8pPr marL="3262664" indent="0" algn="ctr">
              <a:buNone/>
              <a:defRPr>
                <a:solidFill>
                  <a:schemeClr val="tx1">
                    <a:tint val="75000"/>
                  </a:schemeClr>
                </a:solidFill>
              </a:defRPr>
            </a:lvl8pPr>
            <a:lvl9pPr marL="3728759" indent="0" algn="ctr">
              <a:buNone/>
              <a:defRPr>
                <a:solidFill>
                  <a:schemeClr val="tx1">
                    <a:tint val="75000"/>
                  </a:schemeClr>
                </a:solidFill>
              </a:defRPr>
            </a:lvl9pPr>
          </a:lstStyle>
          <a:p>
            <a:r>
              <a:rPr lang="en-US" dirty="0" smtClean="0"/>
              <a:t>Subtitle</a:t>
            </a:r>
            <a:endParaRPr lang="en-US" dirty="0"/>
          </a:p>
        </p:txBody>
      </p:sp>
    </p:spTree>
    <p:extLst>
      <p:ext uri="{BB962C8B-B14F-4D97-AF65-F5344CB8AC3E}">
        <p14:creationId xmlns:p14="http://schemas.microsoft.com/office/powerpoint/2010/main" val="369498594"/>
      </p:ext>
    </p:extLst>
  </p:cSld>
  <p:clrMapOvr>
    <a:masterClrMapping/>
  </p:clrMapOvr>
  <p:transition>
    <p:fade/>
  </p:transition>
  <p:timing>
    <p:tnLst>
      <p:par>
        <p:cTn id="1" dur="indefinite" restart="never" nodeType="tmRoot"/>
      </p:par>
    </p:tnLst>
  </p:timing>
  <p:hf hdr="0"/>
</p:sldLayout>
</file>

<file path=ppt/slideLayouts/slideLayout156.xml><?xml version="1.0" encoding="utf-8"?>
<p:sldLayout xmlns:a="http://schemas.openxmlformats.org/drawingml/2006/main" xmlns:r="http://schemas.openxmlformats.org/officeDocument/2006/relationships" xmlns:p="http://schemas.openxmlformats.org/presentationml/2006/main" userDrawn="1">
  <p:cSld name="1_Blank Accent Color 3">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67735778"/>
      </p:ext>
    </p:extLst>
  </p:cSld>
  <p:clrMapOvr>
    <a:masterClrMapping/>
  </p:clrMapOvr>
  <p:transition>
    <p:fade/>
  </p:transition>
  <p:timing>
    <p:tnLst>
      <p:par>
        <p:cTn id="1" dur="indefinite" restart="never" nodeType="tmRoot"/>
      </p:par>
    </p:tnLst>
  </p:timing>
</p:sldLayout>
</file>

<file path=ppt/slideLayouts/slideLayout157.xml><?xml version="1.0" encoding="utf-8"?>
<p:sldLayout xmlns:a="http://schemas.openxmlformats.org/drawingml/2006/main" xmlns:r="http://schemas.openxmlformats.org/officeDocument/2006/relationships" xmlns:p="http://schemas.openxmlformats.org/presentationml/2006/main"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3"/>
            <a:ext cx="11887200" cy="1831975"/>
          </a:xfrm>
          <a:noFill/>
        </p:spPr>
        <p:txBody>
          <a:bodyPr tIns="91440" bIns="91440" anchor="t" anchorCtr="0"/>
          <a:lstStyle>
            <a:lvl1pPr algn="l" defTabSz="932372" rtl="0" eaLnBrk="1" latinLnBrk="0" hangingPunct="1">
              <a:lnSpc>
                <a:spcPct val="90000"/>
              </a:lnSpc>
              <a:spcBef>
                <a:spcPct val="0"/>
              </a:spcBef>
              <a:buNone/>
              <a:defRPr lang="en-US" sz="8797" b="0" kern="1200" cap="none" spc="-100"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954980348"/>
      </p:ext>
    </p:extLst>
  </p:cSld>
  <p:clrMapOvr>
    <a:masterClrMapping/>
  </p:clrMapOvr>
  <p:transition>
    <p:fade/>
  </p:transition>
  <p:timing>
    <p:tnLst>
      <p:par>
        <p:cTn id="1" dur="indefinite" restart="never" nodeType="tmRoot"/>
      </p:par>
    </p:tnLst>
  </p:timing>
</p:sldLayout>
</file>

<file path=ppt/slideLayouts/slideLayout158.xml><?xml version="1.0" encoding="utf-8"?>
<p:sldLayout xmlns:a="http://schemas.openxmlformats.org/drawingml/2006/main" xmlns:r="http://schemas.openxmlformats.org/officeDocument/2006/relationships" xmlns:p="http://schemas.openxmlformats.org/presentationml/2006/main" userDrawn="1">
  <p:cSld name="2_Title &amp; Non-bulleted tex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1876443143"/>
      </p:ext>
    </p:extLst>
  </p:cSld>
  <p:clrMapOvr>
    <a:masterClrMapping/>
  </p:clrMapOvr>
  <p:transition>
    <p:fade/>
  </p:transition>
  <p:timing>
    <p:tnLst>
      <p:par>
        <p:cTn id="1" dur="indefinite" restart="never" nodeType="tmRoot"/>
      </p:par>
    </p:tnLst>
  </p:timing>
</p:sldLayout>
</file>

<file path=ppt/slideLayouts/slideLayout159.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74640" y="1212851"/>
            <a:ext cx="11889564" cy="2059025"/>
          </a:xfrm>
        </p:spPr>
        <p:txBody>
          <a:bodyPr/>
          <a:lstStyle>
            <a:lvl1pPr marL="0" indent="0">
              <a:buNone/>
              <a:defRPr/>
            </a:lvl1pPr>
            <a:lvl2pPr marL="28569" indent="0">
              <a:buNone/>
              <a:defRPr sz="2000"/>
            </a:lvl2pPr>
            <a:lvl3pPr marL="223795" indent="0">
              <a:buNone/>
              <a:defRPr sz="2000"/>
            </a:lvl3pPr>
            <a:lvl4pPr marL="476159" indent="0">
              <a:buNone/>
              <a:defRPr sz="1800"/>
            </a:lvl4pPr>
            <a:lvl5pPr marL="739632" indent="0">
              <a:buNone/>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55068042"/>
      </p:ext>
    </p:extLst>
  </p:cSld>
  <p:clrMapOvr>
    <a:masterClrMapping/>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007233"/>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24081" y="4866494"/>
            <a:ext cx="10697926" cy="1636295"/>
          </a:xfrm>
          <a:prstGeom prst="rect">
            <a:avLst/>
          </a:prstGeom>
        </p:spPr>
        <p:txBody>
          <a:bodyPr anchor="ctr">
            <a:noAutofit/>
          </a:bodyPr>
          <a:lstStyle>
            <a:lvl1pPr marL="0" marR="0" indent="0" algn="l" defTabSz="932559" rtl="0" eaLnBrk="1" fontAlgn="auto" latinLnBrk="0" hangingPunct="1">
              <a:lnSpc>
                <a:spcPct val="90000"/>
              </a:lnSpc>
              <a:spcBef>
                <a:spcPts val="0"/>
              </a:spcBef>
              <a:spcAft>
                <a:spcPts val="0"/>
              </a:spcAft>
              <a:buClr>
                <a:srgbClr val="00DCFF"/>
              </a:buClr>
              <a:buSzPct val="90000"/>
              <a:buFont typeface="Arial" pitchFamily="34" charset="0"/>
              <a:buNone/>
              <a:tabLst/>
              <a:defRPr sz="2856" b="1" cap="all" baseline="0">
                <a:solidFill>
                  <a:schemeClr val="bg1">
                    <a:alpha val="99000"/>
                  </a:schemeClr>
                </a:solidFill>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b="0" dirty="0" smtClean="0"/>
              <a:t>{Sample Code Location e.g., Codeshow.codeplex.com} </a:t>
            </a:r>
          </a:p>
          <a:p>
            <a:r>
              <a:rPr lang="en-US" dirty="0" smtClean="0"/>
              <a:t>(</a:t>
            </a:r>
            <a:r>
              <a:rPr lang="en-US" dirty="0" err="1" smtClean="0"/>
              <a:t>dEMO</a:t>
            </a:r>
            <a:r>
              <a:rPr lang="en-US" dirty="0" smtClean="0"/>
              <a:t> NAME)</a:t>
            </a:r>
            <a:endParaRPr lang="en-US" dirty="0"/>
          </a:p>
        </p:txBody>
      </p:sp>
      <p:sp>
        <p:nvSpPr>
          <p:cNvPr id="10" name="Text Placeholder 9"/>
          <p:cNvSpPr>
            <a:spLocks noGrp="1"/>
          </p:cNvSpPr>
          <p:nvPr>
            <p:ph type="body" sz="quarter" idx="10" hasCustomPrompt="1"/>
          </p:nvPr>
        </p:nvSpPr>
        <p:spPr>
          <a:xfrm>
            <a:off x="424081" y="3179328"/>
            <a:ext cx="10938496" cy="1411535"/>
          </a:xfrm>
          <a:prstGeom prst="rect">
            <a:avLst/>
          </a:prstGeom>
        </p:spPr>
        <p:txBody>
          <a:bodyPr anchor="ctr"/>
          <a:lstStyle>
            <a:lvl1pPr algn="l">
              <a:defRPr sz="7343" baseline="0">
                <a:solidFill>
                  <a:schemeClr val="bg1">
                    <a:alpha val="99000"/>
                  </a:schemeClr>
                </a:solidFill>
                <a:latin typeface="Segoe UI Light" panose="020B0502040204020203" pitchFamily="34" charset="0"/>
                <a:cs typeface="Segoe UI Light" panose="020B0502040204020203" pitchFamily="34" charset="0"/>
              </a:defRPr>
            </a:lvl1pPr>
            <a:lvl2pPr>
              <a:defRPr sz="6119">
                <a:solidFill>
                  <a:schemeClr val="bg1">
                    <a:alpha val="99000"/>
                  </a:schemeClr>
                </a:solidFill>
                <a:latin typeface="+mj-lt"/>
              </a:defRPr>
            </a:lvl2pPr>
            <a:lvl3pPr>
              <a:defRPr sz="6119">
                <a:solidFill>
                  <a:schemeClr val="bg1">
                    <a:alpha val="99000"/>
                  </a:schemeClr>
                </a:solidFill>
                <a:latin typeface="+mj-lt"/>
              </a:defRPr>
            </a:lvl3pPr>
            <a:lvl4pPr>
              <a:defRPr sz="6119">
                <a:solidFill>
                  <a:schemeClr val="bg1">
                    <a:alpha val="99000"/>
                  </a:schemeClr>
                </a:solidFill>
                <a:latin typeface="+mj-lt"/>
              </a:defRPr>
            </a:lvl4pPr>
            <a:lvl5pPr>
              <a:defRPr sz="6119">
                <a:solidFill>
                  <a:schemeClr val="bg1">
                    <a:alpha val="99000"/>
                  </a:schemeClr>
                </a:solidFill>
                <a:latin typeface="+mj-lt"/>
              </a:defRPr>
            </a:lvl5pPr>
          </a:lstStyle>
          <a:p>
            <a:pPr lvl="0"/>
            <a:r>
              <a:rPr lang="en-US" dirty="0" smtClean="0"/>
              <a:t>demo</a:t>
            </a:r>
            <a:endParaRPr lang="en-US" dirty="0"/>
          </a:p>
        </p:txBody>
      </p:sp>
    </p:spTree>
    <p:extLst>
      <p:ext uri="{BB962C8B-B14F-4D97-AF65-F5344CB8AC3E}">
        <p14:creationId xmlns:p14="http://schemas.microsoft.com/office/powerpoint/2010/main" val="2059319283"/>
      </p:ext>
    </p:extLst>
  </p:cSld>
  <p:clrMapOvr>
    <a:masterClrMapping/>
  </p:clrMapOvr>
  <p:transition>
    <p:fade/>
  </p:transition>
  <p:timing>
    <p:tnLst>
      <p:par>
        <p:cTn id="1" dur="indefinite" restart="never" nodeType="tmRoot"/>
      </p:par>
    </p:tnLst>
  </p:timing>
</p:sldLayout>
</file>

<file path=ppt/slideLayouts/slideLayout160.xml><?xml version="1.0" encoding="utf-8"?>
<p:sldLayout xmlns:a="http://schemas.openxmlformats.org/drawingml/2006/main" xmlns:r="http://schemas.openxmlformats.org/officeDocument/2006/relationships" xmlns:p="http://schemas.openxmlformats.org/presentationml/2006/main">
  <p:cSld name="Microsoft Slide">
    <p:bg>
      <p:bgPr>
        <a:solidFill>
          <a:srgbClr val="4668C5"/>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val="0"/>
              </a:ext>
            </a:extLst>
          </a:blip>
          <a:srcRect l="9719"/>
          <a:stretch/>
        </p:blipFill>
        <p:spPr>
          <a:xfrm>
            <a:off x="523181" y="2980931"/>
            <a:ext cx="5884906" cy="2396796"/>
          </a:xfrm>
          <a:prstGeom prst="rect">
            <a:avLst/>
          </a:prstGeom>
        </p:spPr>
      </p:pic>
      <p:sp>
        <p:nvSpPr>
          <p:cNvPr id="9" name="Rectangle 2"/>
          <p:cNvSpPr>
            <a:spLocks noChangeArrowheads="1"/>
          </p:cNvSpPr>
          <p:nvPr userDrawn="1"/>
        </p:nvSpPr>
        <p:spPr bwMode="auto">
          <a:xfrm>
            <a:off x="540857" y="6079406"/>
            <a:ext cx="11303915" cy="766448"/>
          </a:xfrm>
          <a:prstGeom prst="rect">
            <a:avLst/>
          </a:prstGeom>
          <a:noFill/>
          <a:ln w="9525">
            <a:noFill/>
            <a:miter lim="800000"/>
            <a:headEnd/>
            <a:tailEnd/>
          </a:ln>
        </p:spPr>
        <p:txBody>
          <a:bodyPr wrap="square">
            <a:spAutoFit/>
          </a:bodyPr>
          <a:lstStyle/>
          <a:p>
            <a:pPr marL="0" lvl="1" defTabSz="931909">
              <a:defRPr/>
            </a:pPr>
            <a:r>
              <a:rPr lang="en-US" sz="1071" dirty="0">
                <a:solidFill>
                  <a:prstClr val="white">
                    <a:lumMod val="85000"/>
                  </a:prstClr>
                </a:solidFill>
                <a:latin typeface="Calibri"/>
              </a:rPr>
              <a:t>©2013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999729377"/>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Microsoft Slide">
    <p:bg>
      <p:bgPr>
        <a:solidFill>
          <a:srgbClr val="4668C5"/>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val="0"/>
              </a:ext>
            </a:extLst>
          </a:blip>
          <a:srcRect l="9719"/>
          <a:stretch/>
        </p:blipFill>
        <p:spPr>
          <a:xfrm>
            <a:off x="523180" y="2980930"/>
            <a:ext cx="5884906" cy="2396796"/>
          </a:xfrm>
          <a:prstGeom prst="rect">
            <a:avLst/>
          </a:prstGeom>
        </p:spPr>
      </p:pic>
      <p:sp>
        <p:nvSpPr>
          <p:cNvPr id="9" name="Rectangle 2"/>
          <p:cNvSpPr>
            <a:spLocks noChangeArrowheads="1"/>
          </p:cNvSpPr>
          <p:nvPr userDrawn="1"/>
        </p:nvSpPr>
        <p:spPr bwMode="auto">
          <a:xfrm>
            <a:off x="540857" y="6079406"/>
            <a:ext cx="11303915" cy="766448"/>
          </a:xfrm>
          <a:prstGeom prst="rect">
            <a:avLst/>
          </a:prstGeom>
          <a:noFill/>
          <a:ln w="9525">
            <a:noFill/>
            <a:miter lim="800000"/>
            <a:headEnd/>
            <a:tailEnd/>
          </a:ln>
        </p:spPr>
        <p:txBody>
          <a:bodyPr wrap="square">
            <a:spAutoFit/>
          </a:bodyPr>
          <a:lstStyle/>
          <a:p>
            <a:pPr marL="0" lvl="1" defTabSz="932278">
              <a:defRPr/>
            </a:pPr>
            <a:r>
              <a:rPr lang="en-US" sz="1071" dirty="0">
                <a:solidFill>
                  <a:prstClr val="white">
                    <a:lumMod val="85000"/>
                  </a:prstClr>
                </a:solidFill>
                <a:latin typeface="Calibri"/>
              </a:rPr>
              <a:t>©2013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869929578"/>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Blank">
    <p:bg>
      <p:bgPr>
        <a:solidFill>
          <a:srgbClr val="00205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8108561"/>
      </p:ext>
    </p:extLst>
  </p:cSld>
  <p:clrMapOvr>
    <a:masterClrMapping/>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74640" y="295275"/>
            <a:ext cx="11889564" cy="917575"/>
          </a:xfrm>
          <a:prstGeom prst="rect">
            <a:avLst/>
          </a:prstGeom>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74640" y="1212850"/>
            <a:ext cx="11889564" cy="2059025"/>
          </a:xfrm>
          <a:prstGeom prst="rect">
            <a:avLst/>
          </a:prstGeom>
        </p:spPr>
        <p:txBody>
          <a:bodyPr/>
          <a:lstStyle>
            <a:lvl1pPr marL="0" indent="0">
              <a:buNone/>
              <a:defRPr>
                <a:gradFill>
                  <a:gsLst>
                    <a:gs pos="2920">
                      <a:schemeClr val="tx2"/>
                    </a:gs>
                    <a:gs pos="39000">
                      <a:schemeClr val="tx2"/>
                    </a:gs>
                  </a:gsLst>
                  <a:lin ang="5400000" scaled="0"/>
                </a:gradFill>
              </a:defRPr>
            </a:lvl1pPr>
            <a:lvl2pPr marL="28563" indent="0">
              <a:buNone/>
              <a:defRPr sz="1999"/>
            </a:lvl2pPr>
            <a:lvl3pPr marL="223750" indent="0">
              <a:buNone/>
              <a:defRPr sz="1999"/>
            </a:lvl3pPr>
            <a:lvl4pPr marL="476062" indent="0">
              <a:buNone/>
              <a:defRPr sz="1799"/>
            </a:lvl4pPr>
            <a:lvl5pPr marL="739482" indent="0">
              <a:buNone/>
              <a:defRPr sz="1799"/>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50911836"/>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_Demo slide">
    <p:bg bwMode="auto">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2399"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40" y="1209973"/>
            <a:ext cx="8229599" cy="2751698"/>
          </a:xfrm>
          <a:prstGeom prst="rect">
            <a:avLst/>
          </a:prstGeom>
          <a:noFill/>
        </p:spPr>
        <p:txBody>
          <a:bodyPr tIns="91440" bIns="91440" anchor="t" anchorCtr="0"/>
          <a:lstStyle>
            <a:lvl1pPr>
              <a:defRPr sz="7197" spc="-100"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4"/>
            <a:ext cx="8229589" cy="1829593"/>
          </a:xfrm>
          <a:prstGeom prst="rect">
            <a:avLst/>
          </a:prstGeom>
          <a:noFill/>
        </p:spPr>
        <p:txBody>
          <a:bodyPr lIns="182880" tIns="146304" rIns="182880" bIns="146304">
            <a:noAutofit/>
          </a:bodyPr>
          <a:lstStyle>
            <a:lvl1pPr marL="0" indent="0">
              <a:spcBef>
                <a:spcPts val="0"/>
              </a:spcBef>
              <a:buNone/>
              <a:defRPr sz="3598" spc="0" baseline="0">
                <a:gradFill>
                  <a:gsLst>
                    <a:gs pos="0">
                      <a:srgbClr val="FFFFFF"/>
                    </a:gs>
                    <a:gs pos="100000">
                      <a:srgbClr val="FFFFFF"/>
                    </a:gs>
                  </a:gsLst>
                  <a:lin ang="5400000" scaled="0"/>
                </a:gradFill>
                <a:latin typeface="+mj-lt"/>
              </a:defRPr>
            </a:lvl1pPr>
          </a:lstStyle>
          <a:p>
            <a:pPr lvl="0"/>
            <a:r>
              <a:rPr lang="en-US" dirty="0" smtClean="0"/>
              <a:t>Speaker Name</a:t>
            </a:r>
          </a:p>
        </p:txBody>
      </p:sp>
      <p:pic>
        <p:nvPicPr>
          <p:cNvPr id="6"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3"/>
            <a:ext cx="2965328" cy="1283012"/>
          </a:xfrm>
          <a:prstGeom prst="rect">
            <a:avLst/>
          </a:prstGeom>
        </p:spPr>
      </p:pic>
    </p:spTree>
    <p:extLst>
      <p:ext uri="{BB962C8B-B14F-4D97-AF65-F5344CB8AC3E}">
        <p14:creationId xmlns:p14="http://schemas.microsoft.com/office/powerpoint/2010/main" val="53796412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2_Demo slide">
    <p:bg bwMode="auto">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2399"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40" y="1209973"/>
            <a:ext cx="8229599" cy="2751698"/>
          </a:xfrm>
          <a:prstGeom prst="rect">
            <a:avLst/>
          </a:prstGeom>
          <a:noFill/>
        </p:spPr>
        <p:txBody>
          <a:bodyPr tIns="91440" bIns="91440" anchor="t" anchorCtr="0"/>
          <a:lstStyle>
            <a:lvl1pPr>
              <a:defRPr sz="7197" spc="-100"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4"/>
            <a:ext cx="8229589" cy="1829593"/>
          </a:xfrm>
          <a:prstGeom prst="rect">
            <a:avLst/>
          </a:prstGeom>
          <a:noFill/>
        </p:spPr>
        <p:txBody>
          <a:bodyPr lIns="182880" tIns="146304" rIns="182880" bIns="146304">
            <a:noAutofit/>
          </a:bodyPr>
          <a:lstStyle>
            <a:lvl1pPr marL="0" indent="0">
              <a:spcBef>
                <a:spcPts val="0"/>
              </a:spcBef>
              <a:buNone/>
              <a:defRPr sz="3598" spc="0" baseline="0">
                <a:gradFill>
                  <a:gsLst>
                    <a:gs pos="0">
                      <a:srgbClr val="FFFFFF"/>
                    </a:gs>
                    <a:gs pos="100000">
                      <a:srgbClr val="FFFFFF"/>
                    </a:gs>
                  </a:gsLst>
                  <a:lin ang="5400000" scaled="0"/>
                </a:gradFill>
                <a:latin typeface="+mj-lt"/>
              </a:defRPr>
            </a:lvl1pPr>
          </a:lstStyle>
          <a:p>
            <a:pPr lvl="0"/>
            <a:r>
              <a:rPr lang="en-US" dirty="0" smtClean="0"/>
              <a:t>Speaker Name</a:t>
            </a:r>
          </a:p>
        </p:txBody>
      </p:sp>
      <p:pic>
        <p:nvPicPr>
          <p:cNvPr id="6"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3"/>
            <a:ext cx="2965328" cy="1283012"/>
          </a:xfrm>
          <a:prstGeom prst="rect">
            <a:avLst/>
          </a:prstGeom>
        </p:spPr>
      </p:pic>
    </p:spTree>
    <p:extLst>
      <p:ext uri="{BB962C8B-B14F-4D97-AF65-F5344CB8AC3E}">
        <p14:creationId xmlns:p14="http://schemas.microsoft.com/office/powerpoint/2010/main" val="26491246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3_Demo slide">
    <p:bg bwMode="auto">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2399"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40" y="1209973"/>
            <a:ext cx="8229599" cy="2751698"/>
          </a:xfrm>
          <a:prstGeom prst="rect">
            <a:avLst/>
          </a:prstGeom>
          <a:noFill/>
        </p:spPr>
        <p:txBody>
          <a:bodyPr tIns="91440" bIns="91440" anchor="t" anchorCtr="0"/>
          <a:lstStyle>
            <a:lvl1pPr>
              <a:defRPr sz="7197" spc="-100"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4"/>
            <a:ext cx="8229589" cy="1829593"/>
          </a:xfrm>
          <a:prstGeom prst="rect">
            <a:avLst/>
          </a:prstGeom>
          <a:noFill/>
        </p:spPr>
        <p:txBody>
          <a:bodyPr lIns="182880" tIns="146304" rIns="182880" bIns="146304">
            <a:noAutofit/>
          </a:bodyPr>
          <a:lstStyle>
            <a:lvl1pPr marL="0" indent="0">
              <a:spcBef>
                <a:spcPts val="0"/>
              </a:spcBef>
              <a:buNone/>
              <a:defRPr sz="3598" spc="0" baseline="0">
                <a:gradFill>
                  <a:gsLst>
                    <a:gs pos="0">
                      <a:srgbClr val="FFFFFF"/>
                    </a:gs>
                    <a:gs pos="100000">
                      <a:srgbClr val="FFFFFF"/>
                    </a:gs>
                  </a:gsLst>
                  <a:lin ang="5400000" scaled="0"/>
                </a:gradFill>
                <a:latin typeface="+mj-lt"/>
              </a:defRPr>
            </a:lvl1pPr>
          </a:lstStyle>
          <a:p>
            <a:pPr lvl="0"/>
            <a:r>
              <a:rPr lang="en-US" dirty="0" smtClean="0"/>
              <a:t>Speaker Name</a:t>
            </a:r>
          </a:p>
        </p:txBody>
      </p:sp>
      <p:pic>
        <p:nvPicPr>
          <p:cNvPr id="6"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3"/>
            <a:ext cx="2965328" cy="1283012"/>
          </a:xfrm>
          <a:prstGeom prst="rect">
            <a:avLst/>
          </a:prstGeom>
        </p:spPr>
      </p:pic>
    </p:spTree>
    <p:extLst>
      <p:ext uri="{BB962C8B-B14F-4D97-AF65-F5344CB8AC3E}">
        <p14:creationId xmlns:p14="http://schemas.microsoft.com/office/powerpoint/2010/main" val="66192962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4_Demo slide">
    <p:bg bwMode="auto">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2399"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40" y="1209973"/>
            <a:ext cx="8229599" cy="2751698"/>
          </a:xfrm>
          <a:prstGeom prst="rect">
            <a:avLst/>
          </a:prstGeom>
          <a:noFill/>
        </p:spPr>
        <p:txBody>
          <a:bodyPr tIns="91440" bIns="91440" anchor="t" anchorCtr="0"/>
          <a:lstStyle>
            <a:lvl1pPr>
              <a:defRPr sz="7197" spc="-100"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4"/>
            <a:ext cx="8229589" cy="1829593"/>
          </a:xfrm>
          <a:prstGeom prst="rect">
            <a:avLst/>
          </a:prstGeom>
          <a:noFill/>
        </p:spPr>
        <p:txBody>
          <a:bodyPr lIns="182880" tIns="146304" rIns="182880" bIns="146304">
            <a:noAutofit/>
          </a:bodyPr>
          <a:lstStyle>
            <a:lvl1pPr marL="0" indent="0">
              <a:spcBef>
                <a:spcPts val="0"/>
              </a:spcBef>
              <a:buNone/>
              <a:defRPr sz="3598" spc="0" baseline="0">
                <a:gradFill>
                  <a:gsLst>
                    <a:gs pos="0">
                      <a:srgbClr val="FFFFFF"/>
                    </a:gs>
                    <a:gs pos="100000">
                      <a:srgbClr val="FFFFFF"/>
                    </a:gs>
                  </a:gsLst>
                  <a:lin ang="5400000" scaled="0"/>
                </a:gradFill>
                <a:latin typeface="+mj-lt"/>
              </a:defRPr>
            </a:lvl1pPr>
          </a:lstStyle>
          <a:p>
            <a:pPr lvl="0"/>
            <a:r>
              <a:rPr lang="en-US" dirty="0" smtClean="0"/>
              <a:t>Speaker Name</a:t>
            </a:r>
          </a:p>
        </p:txBody>
      </p:sp>
      <p:pic>
        <p:nvPicPr>
          <p:cNvPr id="6"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3"/>
            <a:ext cx="2965328" cy="1283012"/>
          </a:xfrm>
          <a:prstGeom prst="rect">
            <a:avLst/>
          </a:prstGeom>
        </p:spPr>
      </p:pic>
    </p:spTree>
    <p:extLst>
      <p:ext uri="{BB962C8B-B14F-4D97-AF65-F5344CB8AC3E}">
        <p14:creationId xmlns:p14="http://schemas.microsoft.com/office/powerpoint/2010/main" val="271733169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5_Demo slide">
    <p:bg bwMode="auto">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2399"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40" y="1209973"/>
            <a:ext cx="8229599" cy="2751698"/>
          </a:xfrm>
          <a:prstGeom prst="rect">
            <a:avLst/>
          </a:prstGeom>
          <a:noFill/>
        </p:spPr>
        <p:txBody>
          <a:bodyPr tIns="91440" bIns="91440" anchor="t" anchorCtr="0"/>
          <a:lstStyle>
            <a:lvl1pPr>
              <a:defRPr sz="7197" spc="-100"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4"/>
            <a:ext cx="8229589" cy="1829593"/>
          </a:xfrm>
          <a:prstGeom prst="rect">
            <a:avLst/>
          </a:prstGeom>
          <a:noFill/>
        </p:spPr>
        <p:txBody>
          <a:bodyPr lIns="182880" tIns="146304" rIns="182880" bIns="146304">
            <a:noAutofit/>
          </a:bodyPr>
          <a:lstStyle>
            <a:lvl1pPr marL="0" indent="0">
              <a:spcBef>
                <a:spcPts val="0"/>
              </a:spcBef>
              <a:buNone/>
              <a:defRPr sz="3598" spc="0" baseline="0">
                <a:gradFill>
                  <a:gsLst>
                    <a:gs pos="0">
                      <a:srgbClr val="FFFFFF"/>
                    </a:gs>
                    <a:gs pos="100000">
                      <a:srgbClr val="FFFFFF"/>
                    </a:gs>
                  </a:gsLst>
                  <a:lin ang="5400000" scaled="0"/>
                </a:gradFill>
                <a:latin typeface="+mj-lt"/>
              </a:defRPr>
            </a:lvl1pPr>
          </a:lstStyle>
          <a:p>
            <a:pPr lvl="0"/>
            <a:r>
              <a:rPr lang="en-US" dirty="0" smtClean="0"/>
              <a:t>Speaker Name</a:t>
            </a:r>
          </a:p>
        </p:txBody>
      </p:sp>
      <p:pic>
        <p:nvPicPr>
          <p:cNvPr id="6"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3"/>
            <a:ext cx="2965328" cy="1283012"/>
          </a:xfrm>
          <a:prstGeom prst="rect">
            <a:avLst/>
          </a:prstGeom>
        </p:spPr>
      </p:pic>
    </p:spTree>
    <p:extLst>
      <p:ext uri="{BB962C8B-B14F-4D97-AF65-F5344CB8AC3E}">
        <p14:creationId xmlns:p14="http://schemas.microsoft.com/office/powerpoint/2010/main" val="18370891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Course Tit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43079" y="2358155"/>
            <a:ext cx="11348917" cy="1972480"/>
          </a:xfrm>
          <a:prstGeom prst="rect">
            <a:avLst/>
          </a:prstGeom>
        </p:spPr>
        <p:txBody>
          <a:bodyPr anchor="ctr">
            <a:noAutofit/>
          </a:bodyPr>
          <a:lstStyle>
            <a:lvl1pPr algn="l">
              <a:lnSpc>
                <a:spcPct val="90000"/>
              </a:lnSpc>
              <a:defRPr sz="4896" spc="-153" baseline="0">
                <a:solidFill>
                  <a:schemeClr val="bg1">
                    <a:alpha val="99000"/>
                  </a:schemeClr>
                </a:solidFill>
                <a:latin typeface="Segoe UI Light" pitchFamily="34" charset="0"/>
              </a:defRPr>
            </a:lvl1pPr>
          </a:lstStyle>
          <a:p>
            <a:r>
              <a:rPr lang="en-US" dirty="0" smtClean="0"/>
              <a:t>Course Title</a:t>
            </a:r>
            <a:endParaRPr lang="en-US" dirty="0"/>
          </a:p>
        </p:txBody>
      </p:sp>
      <p:sp>
        <p:nvSpPr>
          <p:cNvPr id="6" name="Subtitle 2"/>
          <p:cNvSpPr>
            <a:spLocks noGrp="1"/>
          </p:cNvSpPr>
          <p:nvPr>
            <p:ph type="subTitle" idx="1" hasCustomPrompt="1"/>
          </p:nvPr>
        </p:nvSpPr>
        <p:spPr>
          <a:xfrm>
            <a:off x="543079" y="4830051"/>
            <a:ext cx="6272567" cy="1916182"/>
          </a:xfrm>
          <a:prstGeom prst="rect">
            <a:avLst/>
          </a:prstGeom>
        </p:spPr>
        <p:txBody>
          <a:bodyPr>
            <a:noAutofit/>
          </a:bodyPr>
          <a:lstStyle>
            <a:lvl1pPr marL="0" indent="0" algn="l">
              <a:lnSpc>
                <a:spcPct val="90000"/>
              </a:lnSpc>
              <a:spcBef>
                <a:spcPts val="0"/>
              </a:spcBef>
              <a:buNone/>
              <a:defRPr sz="2448" b="1" cap="none" baseline="0">
                <a:solidFill>
                  <a:schemeClr val="bg1">
                    <a:lumMod val="95000"/>
                    <a:alpha val="99000"/>
                  </a:schemeClr>
                </a:solidFill>
                <a:latin typeface="Segoe UI Light" pitchFamily="34" charset="0"/>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dirty="0" smtClean="0"/>
              <a:t>Subtitle</a:t>
            </a:r>
            <a:endParaRPr lang="en-US" dirty="0"/>
          </a:p>
        </p:txBody>
      </p:sp>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r="10607"/>
          <a:stretch/>
        </p:blipFill>
        <p:spPr>
          <a:xfrm>
            <a:off x="10231347" y="193508"/>
            <a:ext cx="2069423" cy="925617"/>
          </a:xfrm>
          <a:prstGeom prst="rect">
            <a:avLst/>
          </a:prstGeom>
        </p:spPr>
      </p:pic>
    </p:spTree>
    <p:extLst>
      <p:ext uri="{BB962C8B-B14F-4D97-AF65-F5344CB8AC3E}">
        <p14:creationId xmlns:p14="http://schemas.microsoft.com/office/powerpoint/2010/main" val="2453665560"/>
      </p:ext>
    </p:extLst>
  </p:cSld>
  <p:clrMapOvr>
    <a:masterClrMapping/>
  </p:clrMapOvr>
  <p:transition>
    <p:fade/>
  </p:transition>
  <p:timing>
    <p:tnLst>
      <p:par>
        <p:cTn id="1" dur="indefinite" restart="never" nodeType="tmRoot"/>
      </p:par>
    </p:tnLst>
  </p:timing>
  <p:hf hdr="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Modu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57002" y="3850320"/>
            <a:ext cx="11585645" cy="1972480"/>
          </a:xfrm>
          <a:prstGeom prst="rect">
            <a:avLst/>
          </a:prstGeom>
        </p:spPr>
        <p:txBody>
          <a:bodyPr anchor="t" anchorCtr="0">
            <a:noAutofit/>
          </a:bodyPr>
          <a:lstStyle>
            <a:lvl1pPr algn="l">
              <a:lnSpc>
                <a:spcPct val="90000"/>
              </a:lnSpc>
              <a:defRPr sz="4896" spc="-153" baseline="0">
                <a:solidFill>
                  <a:schemeClr val="bg1">
                    <a:alpha val="99000"/>
                  </a:schemeClr>
                </a:solidFill>
                <a:latin typeface="Segoe UI Light" pitchFamily="34" charset="0"/>
              </a:defRPr>
            </a:lvl1pPr>
          </a:lstStyle>
          <a:p>
            <a:r>
              <a:rPr lang="en-US" dirty="0" smtClean="0"/>
              <a:t>Module or Section transition style</a:t>
            </a:r>
            <a:endParaRPr lang="en-US" dirty="0"/>
          </a:p>
        </p:txBody>
      </p:sp>
      <p:sp>
        <p:nvSpPr>
          <p:cNvPr id="9" name="Subtitle 2"/>
          <p:cNvSpPr>
            <a:spLocks noGrp="1"/>
          </p:cNvSpPr>
          <p:nvPr>
            <p:ph type="subTitle" idx="1" hasCustomPrompt="1"/>
          </p:nvPr>
        </p:nvSpPr>
        <p:spPr>
          <a:xfrm>
            <a:off x="557002" y="3001286"/>
            <a:ext cx="11585645" cy="763040"/>
          </a:xfrm>
          <a:prstGeom prst="rect">
            <a:avLst/>
          </a:prstGeom>
        </p:spPr>
        <p:txBody>
          <a:bodyPr>
            <a:noAutofit/>
          </a:bodyPr>
          <a:lstStyle>
            <a:lvl1pPr marL="0" indent="0" algn="l">
              <a:lnSpc>
                <a:spcPct val="90000"/>
              </a:lnSpc>
              <a:spcBef>
                <a:spcPts val="0"/>
              </a:spcBef>
              <a:buNone/>
              <a:defRPr sz="2448" b="0" cap="none" baseline="0">
                <a:solidFill>
                  <a:schemeClr val="bg1">
                    <a:alpha val="99000"/>
                  </a:schemeClr>
                </a:solidFill>
                <a:latin typeface="Segoe UI Light" pitchFamily="34" charset="0"/>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dirty="0" smtClean="0"/>
              <a:t>Course Title Style</a:t>
            </a:r>
            <a:endParaRPr lang="en-US" dirty="0"/>
          </a:p>
        </p:txBody>
      </p:sp>
    </p:spTree>
    <p:extLst>
      <p:ext uri="{BB962C8B-B14F-4D97-AF65-F5344CB8AC3E}">
        <p14:creationId xmlns:p14="http://schemas.microsoft.com/office/powerpoint/2010/main" val="129130914"/>
      </p:ext>
    </p:extLst>
  </p:cSld>
  <p:clrMapOvr>
    <a:masterClrMapping/>
  </p:clrMapOvr>
  <p:transition>
    <p:fade/>
  </p:transition>
  <p:timing>
    <p:tnLst>
      <p:par>
        <p:cTn id="1" dur="indefinite" restart="never" nodeType="tmRoot"/>
      </p:par>
    </p:tnLst>
  </p:timing>
  <p:hf hdr="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4668C5"/>
        </a:solidFill>
        <a:effectLst/>
      </p:bgPr>
    </p:bg>
    <p:spTree>
      <p:nvGrpSpPr>
        <p:cNvPr id="1" name=""/>
        <p:cNvGrpSpPr/>
        <p:nvPr/>
      </p:nvGrpSpPr>
      <p:grpSpPr>
        <a:xfrm>
          <a:off x="0" y="0"/>
          <a:ext cx="0" cy="0"/>
          <a:chOff x="0" y="0"/>
          <a:chExt cx="0" cy="0"/>
        </a:xfrm>
      </p:grpSpPr>
      <p:sp>
        <p:nvSpPr>
          <p:cNvPr id="6" name="Title 7"/>
          <p:cNvSpPr>
            <a:spLocks noGrp="1"/>
          </p:cNvSpPr>
          <p:nvPr>
            <p:ph type="title" hasCustomPrompt="1"/>
          </p:nvPr>
        </p:nvSpPr>
        <p:spPr>
          <a:xfrm>
            <a:off x="1089662" y="432896"/>
            <a:ext cx="10256563" cy="1191638"/>
          </a:xfrm>
          <a:prstGeom prst="rect">
            <a:avLst/>
          </a:prstGeom>
        </p:spPr>
        <p:txBody>
          <a:bodyPr anchor="b"/>
          <a:lstStyle>
            <a:lvl1pPr marL="0" indent="0" algn="l" defTabSz="932559" rtl="0" eaLnBrk="1" latinLnBrk="0" hangingPunct="1">
              <a:lnSpc>
                <a:spcPct val="90000"/>
              </a:lnSpc>
              <a:spcBef>
                <a:spcPct val="20000"/>
              </a:spcBef>
              <a:buClr>
                <a:srgbClr val="00DCFF"/>
              </a:buClr>
              <a:buSzPct val="90000"/>
              <a:buFont typeface="Arial" pitchFamily="34" charset="0"/>
              <a:buNone/>
              <a:defRPr lang="en-US" sz="4284" kern="1200" spc="-153" dirty="0">
                <a:solidFill>
                  <a:schemeClr val="bg1"/>
                </a:solidFill>
                <a:latin typeface="Segoe UI Light" pitchFamily="34" charset="0"/>
                <a:ea typeface="+mn-ea"/>
                <a:cs typeface="Segoe UI Light" pitchFamily="34" charset="0"/>
              </a:defRPr>
            </a:lvl1pPr>
          </a:lstStyle>
          <a:p>
            <a:r>
              <a:rPr lang="en-US" dirty="0" smtClean="0"/>
              <a:t>Statement</a:t>
            </a:r>
            <a:endParaRPr lang="en-US" dirty="0"/>
          </a:p>
        </p:txBody>
      </p:sp>
      <p:sp>
        <p:nvSpPr>
          <p:cNvPr id="7" name="Text Placeholder 2"/>
          <p:cNvSpPr>
            <a:spLocks noGrp="1"/>
          </p:cNvSpPr>
          <p:nvPr>
            <p:ph type="body" sz="quarter" idx="10" hasCustomPrompt="1"/>
          </p:nvPr>
        </p:nvSpPr>
        <p:spPr>
          <a:xfrm>
            <a:off x="1793069" y="1945049"/>
            <a:ext cx="8362792" cy="4466599"/>
          </a:xfrm>
          <a:prstGeom prst="rect">
            <a:avLst/>
          </a:prstGeom>
        </p:spPr>
        <p:txBody>
          <a:bodyPr/>
          <a:lstStyle>
            <a:lvl1pPr marL="0" indent="0">
              <a:spcBef>
                <a:spcPts val="1632"/>
              </a:spcBef>
              <a:buNone/>
              <a:defRPr sz="2448" baseline="0">
                <a:solidFill>
                  <a:schemeClr val="bg1"/>
                </a:solidFill>
              </a:defRPr>
            </a:lvl1pPr>
            <a:lvl2pPr>
              <a:defRPr sz="2448">
                <a:solidFill>
                  <a:srgbClr val="83B800">
                    <a:alpha val="99000"/>
                  </a:srgbClr>
                </a:solidFill>
              </a:defRPr>
            </a:lvl2pPr>
            <a:lvl3pPr>
              <a:defRPr sz="2448">
                <a:solidFill>
                  <a:srgbClr val="83B800">
                    <a:alpha val="99000"/>
                  </a:srgbClr>
                </a:solidFill>
              </a:defRPr>
            </a:lvl3pPr>
            <a:lvl4pPr>
              <a:defRPr sz="2448">
                <a:solidFill>
                  <a:srgbClr val="83B800">
                    <a:alpha val="99000"/>
                  </a:srgbClr>
                </a:solidFill>
              </a:defRPr>
            </a:lvl4pPr>
            <a:lvl5pPr>
              <a:defRPr sz="2448">
                <a:solidFill>
                  <a:srgbClr val="83B800">
                    <a:alpha val="99000"/>
                  </a:srgbClr>
                </a:solidFill>
              </a:defRPr>
            </a:lvl5pPr>
          </a:lstStyle>
          <a:p>
            <a:pPr lvl="0"/>
            <a:r>
              <a:rPr lang="en-US" dirty="0" smtClean="0"/>
              <a:t>Point 1</a:t>
            </a:r>
          </a:p>
          <a:p>
            <a:pPr lvl="0"/>
            <a:r>
              <a:rPr lang="en-US" dirty="0" smtClean="0"/>
              <a:t>Point 2</a:t>
            </a:r>
          </a:p>
          <a:p>
            <a:pPr lvl="0"/>
            <a:r>
              <a:rPr lang="en-US" dirty="0" smtClean="0"/>
              <a:t>Point 3</a:t>
            </a:r>
          </a:p>
          <a:p>
            <a:pPr lvl="0"/>
            <a:r>
              <a:rPr lang="en-US" dirty="0" smtClean="0"/>
              <a:t>Point 4</a:t>
            </a:r>
          </a:p>
          <a:p>
            <a:pPr lvl="0"/>
            <a:r>
              <a:rPr lang="en-US" dirty="0" smtClean="0"/>
              <a:t>Point 5</a:t>
            </a:r>
          </a:p>
          <a:p>
            <a:pPr lvl="0"/>
            <a:r>
              <a:rPr lang="en-US" dirty="0" smtClean="0"/>
              <a:t>Point 6</a:t>
            </a:r>
          </a:p>
          <a:p>
            <a:pPr lvl="0"/>
            <a:r>
              <a:rPr lang="en-US" dirty="0" smtClean="0"/>
              <a:t>Point 7</a:t>
            </a:r>
          </a:p>
          <a:p>
            <a:pPr lvl="0"/>
            <a:r>
              <a:rPr lang="en-US" dirty="0" smtClean="0"/>
              <a:t>Point 8</a:t>
            </a:r>
          </a:p>
        </p:txBody>
      </p:sp>
    </p:spTree>
    <p:extLst>
      <p:ext uri="{BB962C8B-B14F-4D97-AF65-F5344CB8AC3E}">
        <p14:creationId xmlns:p14="http://schemas.microsoft.com/office/powerpoint/2010/main" val="3279415946"/>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ode Sample">
    <p:spTree>
      <p:nvGrpSpPr>
        <p:cNvPr id="1" name=""/>
        <p:cNvGrpSpPr/>
        <p:nvPr/>
      </p:nvGrpSpPr>
      <p:grpSpPr>
        <a:xfrm>
          <a:off x="0" y="0"/>
          <a:ext cx="0" cy="0"/>
          <a:chOff x="0" y="0"/>
          <a:chExt cx="0" cy="0"/>
        </a:xfrm>
      </p:grpSpPr>
      <p:sp>
        <p:nvSpPr>
          <p:cNvPr id="5" name="Text Placeholder 3"/>
          <p:cNvSpPr>
            <a:spLocks noGrp="1"/>
          </p:cNvSpPr>
          <p:nvPr>
            <p:ph type="body" sz="quarter" idx="10"/>
          </p:nvPr>
        </p:nvSpPr>
        <p:spPr>
          <a:xfrm>
            <a:off x="1204390" y="1678686"/>
            <a:ext cx="10993956" cy="4732962"/>
          </a:xfrm>
          <a:prstGeom prst="rect">
            <a:avLst/>
          </a:prstGeom>
        </p:spPr>
        <p:txBody>
          <a:bodyPr/>
          <a:lstStyle>
            <a:lvl1pPr>
              <a:defRPr>
                <a:solidFill>
                  <a:schemeClr val="tx1">
                    <a:alpha val="99000"/>
                  </a:schemeClr>
                </a:solidFill>
                <a:latin typeface="Consolas" panose="020B0609020204030204" pitchFamily="49" charset="0"/>
                <a:cs typeface="Consolas" panose="020B0609020204030204" pitchFamily="49" charset="0"/>
              </a:defRPr>
            </a:lvl1pPr>
          </a:lstStyle>
          <a:p>
            <a:r>
              <a:rPr lang="en-US" dirty="0" smtClean="0">
                <a:latin typeface="Consolas" panose="020B0609020204030204" pitchFamily="49" charset="0"/>
                <a:cs typeface="Consolas" panose="020B0609020204030204" pitchFamily="49" charset="0"/>
              </a:rPr>
              <a:t>&lt;audio </a:t>
            </a:r>
            <a:r>
              <a:rPr lang="en-US" dirty="0" err="1" smtClean="0">
                <a:latin typeface="Consolas" panose="020B0609020204030204" pitchFamily="49" charset="0"/>
                <a:cs typeface="Consolas" panose="020B0609020204030204" pitchFamily="49" charset="0"/>
              </a:rPr>
              <a:t>src</a:t>
            </a:r>
            <a:r>
              <a:rPr lang="en-US" dirty="0" smtClean="0">
                <a:latin typeface="Consolas" panose="020B0609020204030204" pitchFamily="49" charset="0"/>
                <a:cs typeface="Consolas" panose="020B0609020204030204" pitchFamily="49" charset="0"/>
              </a:rPr>
              <a:t>=“some.mp3” controls&gt;&lt;/audio&gt;</a:t>
            </a:r>
          </a:p>
          <a:p>
            <a:r>
              <a:rPr lang="en-US" dirty="0" smtClean="0">
                <a:latin typeface="Consolas" panose="020B0609020204030204" pitchFamily="49" charset="0"/>
                <a:cs typeface="Consolas" panose="020B0609020204030204" pitchFamily="49" charset="0"/>
              </a:rPr>
              <a:t>&lt;audio controls </a:t>
            </a:r>
            <a:r>
              <a:rPr lang="en-US" dirty="0" err="1" smtClean="0">
                <a:latin typeface="Consolas" panose="020B0609020204030204" pitchFamily="49" charset="0"/>
                <a:cs typeface="Consolas" panose="020B0609020204030204" pitchFamily="49" charset="0"/>
              </a:rPr>
              <a:t>autoplay</a:t>
            </a:r>
            <a:r>
              <a:rPr lang="en-US" dirty="0" smtClean="0">
                <a:latin typeface="Consolas" panose="020B0609020204030204" pitchFamily="49" charset="0"/>
                <a:cs typeface="Consolas" panose="020B0609020204030204" pitchFamily="49" charset="0"/>
              </a:rPr>
              <a:t> loop preload=“auto”&gt;</a:t>
            </a:r>
            <a:br>
              <a:rPr lang="en-US" dirty="0" smtClean="0">
                <a:latin typeface="Consolas" panose="020B0609020204030204" pitchFamily="49" charset="0"/>
                <a:cs typeface="Consolas" panose="020B0609020204030204" pitchFamily="49" charset="0"/>
              </a:rPr>
            </a:br>
            <a:r>
              <a:rPr lang="en-US" dirty="0" smtClean="0">
                <a:latin typeface="Consolas" panose="020B0609020204030204" pitchFamily="49" charset="0"/>
                <a:cs typeface="Consolas" panose="020B0609020204030204" pitchFamily="49" charset="0"/>
              </a:rPr>
              <a:t>   &lt;source </a:t>
            </a:r>
            <a:r>
              <a:rPr lang="en-US" dirty="0" err="1" smtClean="0">
                <a:latin typeface="Consolas" panose="020B0609020204030204" pitchFamily="49" charset="0"/>
                <a:cs typeface="Consolas" panose="020B0609020204030204" pitchFamily="49" charset="0"/>
              </a:rPr>
              <a:t>src</a:t>
            </a:r>
            <a:r>
              <a:rPr lang="en-US" dirty="0" smtClean="0">
                <a:latin typeface="Consolas" panose="020B0609020204030204" pitchFamily="49" charset="0"/>
                <a:cs typeface="Consolas" panose="020B0609020204030204" pitchFamily="49" charset="0"/>
              </a:rPr>
              <a:t>=“some.ogg” /&gt;</a:t>
            </a:r>
            <a:br>
              <a:rPr lang="en-US" dirty="0" smtClean="0">
                <a:latin typeface="Consolas" panose="020B0609020204030204" pitchFamily="49" charset="0"/>
                <a:cs typeface="Consolas" panose="020B0609020204030204" pitchFamily="49" charset="0"/>
              </a:rPr>
            </a:br>
            <a:r>
              <a:rPr lang="en-US" dirty="0" smtClean="0">
                <a:latin typeface="Consolas" panose="020B0609020204030204" pitchFamily="49" charset="0"/>
                <a:cs typeface="Consolas" panose="020B0609020204030204" pitchFamily="49" charset="0"/>
              </a:rPr>
              <a:t>   &lt;source </a:t>
            </a:r>
            <a:r>
              <a:rPr lang="en-US" dirty="0" err="1" smtClean="0">
                <a:latin typeface="Consolas" panose="020B0609020204030204" pitchFamily="49" charset="0"/>
                <a:cs typeface="Consolas" panose="020B0609020204030204" pitchFamily="49" charset="0"/>
              </a:rPr>
              <a:t>src</a:t>
            </a:r>
            <a:r>
              <a:rPr lang="en-US" dirty="0" smtClean="0">
                <a:latin typeface="Consolas" panose="020B0609020204030204" pitchFamily="49" charset="0"/>
                <a:cs typeface="Consolas" panose="020B0609020204030204" pitchFamily="49" charset="0"/>
              </a:rPr>
              <a:t>=“some.mp3” /&gt;</a:t>
            </a:r>
            <a:br>
              <a:rPr lang="en-US" dirty="0" smtClean="0">
                <a:latin typeface="Consolas" panose="020B0609020204030204" pitchFamily="49" charset="0"/>
                <a:cs typeface="Consolas" panose="020B0609020204030204" pitchFamily="49" charset="0"/>
              </a:rPr>
            </a:br>
            <a:r>
              <a:rPr lang="en-US" dirty="0" smtClean="0">
                <a:latin typeface="Consolas" panose="020B0609020204030204" pitchFamily="49" charset="0"/>
                <a:cs typeface="Consolas" panose="020B0609020204030204" pitchFamily="49" charset="0"/>
              </a:rPr>
              <a:t>   Your browser does not support audio!</a:t>
            </a:r>
            <a:br>
              <a:rPr lang="en-US" dirty="0" smtClean="0">
                <a:latin typeface="Consolas" panose="020B0609020204030204" pitchFamily="49" charset="0"/>
                <a:cs typeface="Consolas" panose="020B0609020204030204" pitchFamily="49" charset="0"/>
              </a:rPr>
            </a:br>
            <a:r>
              <a:rPr lang="en-US" dirty="0" smtClean="0">
                <a:latin typeface="Consolas" panose="020B0609020204030204" pitchFamily="49" charset="0"/>
                <a:cs typeface="Consolas" panose="020B0609020204030204" pitchFamily="49" charset="0"/>
              </a:rPr>
              <a:t>&lt;/audio&gt;</a:t>
            </a:r>
            <a:endParaRPr lang="en-US" dirty="0">
              <a:latin typeface="Consolas" panose="020B0609020204030204" pitchFamily="49" charset="0"/>
              <a:cs typeface="Consolas" panose="020B0609020204030204" pitchFamily="49" charset="0"/>
            </a:endParaRPr>
          </a:p>
        </p:txBody>
      </p:sp>
      <p:sp>
        <p:nvSpPr>
          <p:cNvPr id="6" name="Title 1"/>
          <p:cNvSpPr>
            <a:spLocks noGrp="1"/>
          </p:cNvSpPr>
          <p:nvPr>
            <p:ph type="title" hasCustomPrompt="1"/>
          </p:nvPr>
        </p:nvSpPr>
        <p:spPr>
          <a:xfrm>
            <a:off x="237485" y="161087"/>
            <a:ext cx="11960861" cy="1229340"/>
          </a:xfrm>
          <a:prstGeom prst="rect">
            <a:avLst/>
          </a:prstGeom>
        </p:spPr>
        <p:txBody>
          <a:bodyPr/>
          <a:lstStyle>
            <a:lvl1pPr>
              <a:defRPr sz="4080">
                <a:solidFill>
                  <a:schemeClr val="tx1">
                    <a:alpha val="98824"/>
                  </a:schemeClr>
                </a:solidFill>
                <a:latin typeface="Segoe UI Light" pitchFamily="34" charset="0"/>
              </a:defRPr>
            </a:lvl1pPr>
          </a:lstStyle>
          <a:p>
            <a:r>
              <a:rPr lang="en-US" dirty="0" smtClean="0"/>
              <a:t>Click to edit Code Sample style</a:t>
            </a:r>
            <a:endParaRPr lang="en-US" dirty="0"/>
          </a:p>
        </p:txBody>
      </p:sp>
    </p:spTree>
    <p:extLst>
      <p:ext uri="{BB962C8B-B14F-4D97-AF65-F5344CB8AC3E}">
        <p14:creationId xmlns:p14="http://schemas.microsoft.com/office/powerpoint/2010/main" val="2100659893"/>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237485" y="161087"/>
            <a:ext cx="11960861" cy="1229340"/>
          </a:xfrm>
          <a:prstGeom prst="rect">
            <a:avLst/>
          </a:prstGeom>
        </p:spPr>
        <p:txBody>
          <a:bodyPr/>
          <a:lstStyle>
            <a:lvl1pPr>
              <a:defRPr sz="4080">
                <a:solidFill>
                  <a:srgbClr val="002050"/>
                </a:solidFill>
                <a:latin typeface="Segoe UI Light" pitchFamily="34" charset="0"/>
              </a:defRPr>
            </a:lvl1pPr>
          </a:lstStyle>
          <a:p>
            <a:r>
              <a:rPr lang="en-US" dirty="0" smtClean="0"/>
              <a:t>Click to edit Master title style</a:t>
            </a:r>
            <a:endParaRPr lang="en-US" dirty="0"/>
          </a:p>
        </p:txBody>
      </p:sp>
      <p:sp>
        <p:nvSpPr>
          <p:cNvPr id="4" name="Content Placeholder 3"/>
          <p:cNvSpPr>
            <a:spLocks noGrp="1"/>
          </p:cNvSpPr>
          <p:nvPr>
            <p:ph sz="quarter" idx="10"/>
          </p:nvPr>
        </p:nvSpPr>
        <p:spPr>
          <a:xfrm>
            <a:off x="445433" y="1517100"/>
            <a:ext cx="11767516" cy="5262085"/>
          </a:xfrm>
          <a:prstGeom prst="rect">
            <a:avLst/>
          </a:prstGeom>
        </p:spPr>
        <p:txBody>
          <a:bodyPr/>
          <a:lstStyle>
            <a:lvl1pPr marL="349724" indent="-349724">
              <a:lnSpc>
                <a:spcPct val="100000"/>
              </a:lnSpc>
              <a:spcBef>
                <a:spcPts val="1836"/>
              </a:spcBef>
              <a:buClr>
                <a:schemeClr val="accent1"/>
              </a:buClr>
              <a:buSzPct val="100000"/>
              <a:buFont typeface="Arial" pitchFamily="34" charset="0"/>
              <a:buChar char="•"/>
              <a:defRPr sz="3264">
                <a:solidFill>
                  <a:srgbClr val="002050">
                    <a:alpha val="99000"/>
                  </a:srgbClr>
                </a:solidFill>
                <a:latin typeface="Segoe UI Light" panose="020B0502040204020203" pitchFamily="34" charset="0"/>
                <a:cs typeface="Segoe UI Light" panose="020B0502040204020203" pitchFamily="34" charset="0"/>
              </a:defRPr>
            </a:lvl1pPr>
            <a:lvl2pPr marL="824118" indent="-351343">
              <a:lnSpc>
                <a:spcPct val="100000"/>
              </a:lnSpc>
              <a:spcBef>
                <a:spcPts val="408"/>
              </a:spcBef>
              <a:spcAft>
                <a:spcPts val="408"/>
              </a:spcAft>
              <a:buClr>
                <a:schemeClr val="tx1">
                  <a:lumMod val="75000"/>
                  <a:lumOff val="25000"/>
                </a:schemeClr>
              </a:buClr>
              <a:buSzPct val="85000"/>
              <a:buFont typeface="Segoe UI" pitchFamily="34" charset="0"/>
              <a:buChar char="–"/>
              <a:defRPr sz="2856">
                <a:solidFill>
                  <a:schemeClr val="tx1">
                    <a:alpha val="99000"/>
                  </a:schemeClr>
                </a:solidFill>
                <a:latin typeface="Segoe UI Light" panose="020B0502040204020203" pitchFamily="34" charset="0"/>
                <a:cs typeface="Segoe UI Light" panose="020B0502040204020203" pitchFamily="34" charset="0"/>
              </a:defRPr>
            </a:lvl2pPr>
            <a:lvl3pPr marL="1222414" indent="-349724">
              <a:lnSpc>
                <a:spcPct val="100000"/>
              </a:lnSpc>
              <a:spcBef>
                <a:spcPts val="204"/>
              </a:spcBef>
              <a:spcAft>
                <a:spcPts val="204"/>
              </a:spcAft>
              <a:buClr>
                <a:schemeClr val="tx1">
                  <a:lumMod val="75000"/>
                  <a:lumOff val="25000"/>
                </a:schemeClr>
              </a:buClr>
              <a:buSzPct val="85000"/>
              <a:buFont typeface="Courier New" pitchFamily="49" charset="0"/>
              <a:buChar char="o"/>
              <a:defRPr sz="1836">
                <a:solidFill>
                  <a:schemeClr val="tx1">
                    <a:alpha val="99000"/>
                  </a:schemeClr>
                </a:solidFill>
                <a:latin typeface="Segoe UI Light" panose="020B0502040204020203" pitchFamily="34" charset="0"/>
                <a:cs typeface="Segoe UI Light" panose="020B0502040204020203" pitchFamily="34" charset="0"/>
              </a:defRPr>
            </a:lvl3pPr>
            <a:lvl4pPr>
              <a:defRPr sz="2040"/>
            </a:lvl4pPr>
            <a:lvl5pPr>
              <a:defRPr sz="2040"/>
            </a:lvl5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2375574393"/>
      </p:ext>
    </p:extLst>
  </p:cSld>
  <p:clrMapOvr>
    <a:masterClrMapping/>
  </p:clrMapOvr>
  <p:transition>
    <p:fade/>
  </p:transition>
  <p:timing>
    <p:tnLst>
      <p:par>
        <p:cTn id="1" dur="indefinite" restart="never" nodeType="tmRoot"/>
      </p:par>
    </p:tnLst>
  </p:timing>
  <p:hf hdr="0"/>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mp; Content Layout">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314298" y="313361"/>
            <a:ext cx="11375536" cy="762786"/>
          </a:xfrm>
        </p:spPr>
        <p:txBody>
          <a:bodyPr lIns="146304" tIns="91440" rIns="146304" bIns="91440"/>
          <a:lstStyle/>
          <a:p>
            <a:r>
              <a:rPr lang="en-US" dirty="0" smtClean="0"/>
              <a:t>Click to edit master title style</a:t>
            </a:r>
            <a:endParaRPr lang="en-US" dirty="0"/>
          </a:p>
        </p:txBody>
      </p:sp>
      <p:sp>
        <p:nvSpPr>
          <p:cNvPr id="5" name="Text Placeholder 4"/>
          <p:cNvSpPr>
            <a:spLocks noGrp="1"/>
          </p:cNvSpPr>
          <p:nvPr>
            <p:ph type="body" sz="quarter" idx="10"/>
          </p:nvPr>
        </p:nvSpPr>
        <p:spPr>
          <a:xfrm>
            <a:off x="322764" y="1227305"/>
            <a:ext cx="11887200" cy="5484812"/>
          </a:xfrm>
        </p:spPr>
        <p:txBody>
          <a:bodyPr lIns="146304" tIns="91440" rIns="146304" bIns="91440"/>
          <a:lstStyle>
            <a:lvl1pPr marL="0" indent="0">
              <a:buNone/>
              <a:defRPr/>
            </a:lvl1pPr>
            <a:lvl2pPr marL="346489" indent="0">
              <a:buNone/>
              <a:defRPr/>
            </a:lvl2pPr>
            <a:lvl3pPr marL="584499" indent="0">
              <a:buNone/>
              <a:defRPr/>
            </a:lvl3pPr>
            <a:lvl4pPr marL="814415" indent="0">
              <a:buNone/>
              <a:defRPr/>
            </a:lvl4pPr>
            <a:lvl5pPr marL="1050803"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494213737"/>
      </p:ext>
    </p:extLst>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442138660"/>
      </p:ext>
    </p:extLst>
  </p:cSld>
  <p:clrMapOvr>
    <a:masterClrMapping/>
  </p:clrMapOvr>
  <p:transition>
    <p:fade/>
  </p:transition>
  <p:timing>
    <p:tnLst>
      <p:par>
        <p:cTn id="1" dur="indefinite" restart="never" nodeType="tmRoot"/>
      </p:par>
    </p:tnLst>
  </p:timing>
  <p:hf hdr="0"/>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007233"/>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24081" y="4866494"/>
            <a:ext cx="10697926" cy="1636295"/>
          </a:xfrm>
          <a:prstGeom prst="rect">
            <a:avLst/>
          </a:prstGeom>
        </p:spPr>
        <p:txBody>
          <a:bodyPr anchor="ctr">
            <a:noAutofit/>
          </a:bodyPr>
          <a:lstStyle>
            <a:lvl1pPr marL="0" marR="0" indent="0" algn="l" defTabSz="932559" rtl="0" eaLnBrk="1" fontAlgn="auto" latinLnBrk="0" hangingPunct="1">
              <a:lnSpc>
                <a:spcPct val="90000"/>
              </a:lnSpc>
              <a:spcBef>
                <a:spcPts val="0"/>
              </a:spcBef>
              <a:spcAft>
                <a:spcPts val="0"/>
              </a:spcAft>
              <a:buClr>
                <a:srgbClr val="00DCFF"/>
              </a:buClr>
              <a:buSzPct val="90000"/>
              <a:buFont typeface="Arial" pitchFamily="34" charset="0"/>
              <a:buNone/>
              <a:tabLst/>
              <a:defRPr sz="2856" b="1" cap="all" baseline="0">
                <a:solidFill>
                  <a:schemeClr val="bg1">
                    <a:alpha val="99000"/>
                  </a:schemeClr>
                </a:solidFill>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b="0" dirty="0" smtClean="0"/>
              <a:t>{Sample Code Location e.g., Codeshow.codeplex.com} </a:t>
            </a:r>
          </a:p>
          <a:p>
            <a:r>
              <a:rPr lang="en-US" dirty="0" smtClean="0"/>
              <a:t>(</a:t>
            </a:r>
            <a:r>
              <a:rPr lang="en-US" dirty="0" err="1" smtClean="0"/>
              <a:t>dEMO</a:t>
            </a:r>
            <a:r>
              <a:rPr lang="en-US" dirty="0" smtClean="0"/>
              <a:t> NAME)</a:t>
            </a:r>
            <a:endParaRPr lang="en-US" dirty="0"/>
          </a:p>
        </p:txBody>
      </p:sp>
      <p:sp>
        <p:nvSpPr>
          <p:cNvPr id="10" name="Text Placeholder 9"/>
          <p:cNvSpPr>
            <a:spLocks noGrp="1"/>
          </p:cNvSpPr>
          <p:nvPr>
            <p:ph type="body" sz="quarter" idx="10" hasCustomPrompt="1"/>
          </p:nvPr>
        </p:nvSpPr>
        <p:spPr>
          <a:xfrm>
            <a:off x="424081" y="3179328"/>
            <a:ext cx="10938496" cy="1411535"/>
          </a:xfrm>
          <a:prstGeom prst="rect">
            <a:avLst/>
          </a:prstGeom>
        </p:spPr>
        <p:txBody>
          <a:bodyPr anchor="ctr"/>
          <a:lstStyle>
            <a:lvl1pPr algn="l">
              <a:defRPr sz="7343" baseline="0">
                <a:solidFill>
                  <a:schemeClr val="bg1">
                    <a:alpha val="99000"/>
                  </a:schemeClr>
                </a:solidFill>
                <a:latin typeface="Segoe UI Light" panose="020B0502040204020203" pitchFamily="34" charset="0"/>
                <a:cs typeface="Segoe UI Light" panose="020B0502040204020203" pitchFamily="34" charset="0"/>
              </a:defRPr>
            </a:lvl1pPr>
            <a:lvl2pPr>
              <a:defRPr sz="6119">
                <a:solidFill>
                  <a:schemeClr val="bg1">
                    <a:alpha val="99000"/>
                  </a:schemeClr>
                </a:solidFill>
                <a:latin typeface="+mj-lt"/>
              </a:defRPr>
            </a:lvl2pPr>
            <a:lvl3pPr>
              <a:defRPr sz="6119">
                <a:solidFill>
                  <a:schemeClr val="bg1">
                    <a:alpha val="99000"/>
                  </a:schemeClr>
                </a:solidFill>
                <a:latin typeface="+mj-lt"/>
              </a:defRPr>
            </a:lvl3pPr>
            <a:lvl4pPr>
              <a:defRPr sz="6119">
                <a:solidFill>
                  <a:schemeClr val="bg1">
                    <a:alpha val="99000"/>
                  </a:schemeClr>
                </a:solidFill>
                <a:latin typeface="+mj-lt"/>
              </a:defRPr>
            </a:lvl4pPr>
            <a:lvl5pPr>
              <a:defRPr sz="6119">
                <a:solidFill>
                  <a:schemeClr val="bg1">
                    <a:alpha val="99000"/>
                  </a:schemeClr>
                </a:solidFill>
                <a:latin typeface="+mj-lt"/>
              </a:defRPr>
            </a:lvl5pPr>
          </a:lstStyle>
          <a:p>
            <a:pPr lvl="0"/>
            <a:r>
              <a:rPr lang="en-US" dirty="0" smtClean="0"/>
              <a:t>demo</a:t>
            </a:r>
            <a:endParaRPr lang="en-US" dirty="0"/>
          </a:p>
        </p:txBody>
      </p:sp>
    </p:spTree>
    <p:extLst>
      <p:ext uri="{BB962C8B-B14F-4D97-AF65-F5344CB8AC3E}">
        <p14:creationId xmlns:p14="http://schemas.microsoft.com/office/powerpoint/2010/main" val="4198449532"/>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Microsoft Slide">
    <p:bg>
      <p:bgPr>
        <a:solidFill>
          <a:srgbClr val="4668C5"/>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val="0"/>
              </a:ext>
            </a:extLst>
          </a:blip>
          <a:srcRect l="9719"/>
          <a:stretch/>
        </p:blipFill>
        <p:spPr>
          <a:xfrm>
            <a:off x="523180" y="2980930"/>
            <a:ext cx="5884906" cy="2396796"/>
          </a:xfrm>
          <a:prstGeom prst="rect">
            <a:avLst/>
          </a:prstGeom>
        </p:spPr>
      </p:pic>
      <p:sp>
        <p:nvSpPr>
          <p:cNvPr id="9" name="Rectangle 2"/>
          <p:cNvSpPr>
            <a:spLocks noChangeArrowheads="1"/>
          </p:cNvSpPr>
          <p:nvPr userDrawn="1"/>
        </p:nvSpPr>
        <p:spPr bwMode="auto">
          <a:xfrm>
            <a:off x="540857" y="6079406"/>
            <a:ext cx="11303915" cy="766448"/>
          </a:xfrm>
          <a:prstGeom prst="rect">
            <a:avLst/>
          </a:prstGeom>
          <a:noFill/>
          <a:ln w="9525">
            <a:noFill/>
            <a:miter lim="800000"/>
            <a:headEnd/>
            <a:tailEnd/>
          </a:ln>
        </p:spPr>
        <p:txBody>
          <a:bodyPr wrap="square">
            <a:spAutoFit/>
          </a:bodyPr>
          <a:lstStyle/>
          <a:p>
            <a:pPr marL="0" lvl="1" defTabSz="932278">
              <a:defRPr/>
            </a:pPr>
            <a:r>
              <a:rPr lang="en-US" sz="1071" dirty="0">
                <a:solidFill>
                  <a:prstClr val="white">
                    <a:lumMod val="85000"/>
                  </a:prstClr>
                </a:solidFill>
                <a:latin typeface="Calibri"/>
              </a:rPr>
              <a:t>©2013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883687875"/>
      </p:ext>
    </p:extLst>
  </p:cSld>
  <p:clrMapOvr>
    <a:masterClrMapping/>
  </p:clrMapOvr>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Walkin">
    <p:bg bwMode="gray">
      <p:bgPr>
        <a:solidFill>
          <a:srgbClr val="000000"/>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407"/>
            <a:ext cx="12436475" cy="6993118"/>
          </a:xfrm>
          <a:prstGeom prst="rect">
            <a:avLst/>
          </a:prstGeom>
        </p:spPr>
      </p:pic>
      <p:pic>
        <p:nvPicPr>
          <p:cNvPr id="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71538" y="483677"/>
            <a:ext cx="1811112" cy="387966"/>
          </a:xfrm>
          <a:prstGeom prst="rect">
            <a:avLst/>
          </a:prstGeom>
        </p:spPr>
      </p:pic>
      <p:pic>
        <p:nvPicPr>
          <p:cNvPr id="11"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9037637" y="449261"/>
            <a:ext cx="2929050" cy="1344905"/>
          </a:xfrm>
          <a:prstGeom prst="rect">
            <a:avLst/>
          </a:prstGeom>
        </p:spPr>
      </p:pic>
    </p:spTree>
    <p:extLst>
      <p:ext uri="{BB962C8B-B14F-4D97-AF65-F5344CB8AC3E}">
        <p14:creationId xmlns:p14="http://schemas.microsoft.com/office/powerpoint/2010/main" val="1722588211"/>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lide Photo Layout">
    <p:bg bwMode="gray">
      <p:bgPr>
        <a:solidFill>
          <a:srgbClr val="002050"/>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937" r="3431" b="2608"/>
          <a:stretch/>
        </p:blipFill>
        <p:spPr>
          <a:xfrm>
            <a:off x="0" y="-7938"/>
            <a:ext cx="12466637" cy="7010400"/>
          </a:xfrm>
          <a:prstGeom prst="rect">
            <a:avLst/>
          </a:prstGeom>
        </p:spPr>
      </p:pic>
      <p:sp>
        <p:nvSpPr>
          <p:cNvPr id="19" name="Dark gradation top"/>
          <p:cNvSpPr/>
          <p:nvPr userDrawn="1"/>
        </p:nvSpPr>
        <p:spPr bwMode="gray">
          <a:xfrm>
            <a:off x="0" y="-7938"/>
            <a:ext cx="12348978" cy="6699372"/>
          </a:xfrm>
          <a:prstGeom prst="rect">
            <a:avLst/>
          </a:prstGeom>
          <a:gradFill flip="none" rotWithShape="1">
            <a:gsLst>
              <a:gs pos="0">
                <a:srgbClr val="000000">
                  <a:alpha val="7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89621" y="449261"/>
            <a:ext cx="2929050" cy="1344905"/>
          </a:xfrm>
          <a:prstGeom prst="rect">
            <a:avLst/>
          </a:prstGeom>
        </p:spPr>
      </p:pic>
      <p:sp>
        <p:nvSpPr>
          <p:cNvPr id="18" name="Rectangle 17"/>
          <p:cNvSpPr/>
          <p:nvPr userDrawn="1"/>
        </p:nvSpPr>
        <p:spPr bwMode="gray">
          <a:xfrm>
            <a:off x="274638" y="2125663"/>
            <a:ext cx="6019799" cy="3657600"/>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3050" y="2125661"/>
            <a:ext cx="6021387" cy="2103119"/>
          </a:xfrm>
          <a:noFill/>
        </p:spPr>
        <p:txBody>
          <a:bodyPr vert="horz" wrap="square" lIns="146304" tIns="91440" rIns="146304" bIns="91440" rtlCol="0" anchor="t" anchorCtr="0">
            <a:noAutofit/>
          </a:bodyPr>
          <a:lstStyle>
            <a:lvl1pPr>
              <a:defRPr lang="en-US" sz="6000" spc="-100" baseline="0" dirty="0">
                <a:gradFill>
                  <a:gsLst>
                    <a:gs pos="5833">
                      <a:srgbClr val="FFFFFF"/>
                    </a:gs>
                    <a:gs pos="18000">
                      <a:srgbClr val="FFFFFF"/>
                    </a:gs>
                  </a:gsLst>
                  <a:lin ang="5400000" scaled="0"/>
                </a:gradFill>
              </a:defRPr>
            </a:lvl1pPr>
          </a:lstStyle>
          <a:p>
            <a:pPr lvl="0"/>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74638" y="4228783"/>
            <a:ext cx="6019799" cy="1554478"/>
          </a:xfrm>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11" name="MS logo white"/>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gray">
          <a:xfrm>
            <a:off x="458332" y="6182440"/>
            <a:ext cx="1552931" cy="332660"/>
          </a:xfrm>
          <a:prstGeom prst="rect">
            <a:avLst/>
          </a:prstGeom>
        </p:spPr>
      </p:pic>
    </p:spTree>
    <p:extLst>
      <p:ext uri="{BB962C8B-B14F-4D97-AF65-F5344CB8AC3E}">
        <p14:creationId xmlns:p14="http://schemas.microsoft.com/office/powerpoint/2010/main" val="324499504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lide 1">
    <p:bg bwMode="auto">
      <p:bgPr>
        <a:solidFill>
          <a:schemeClr val="bg2"/>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9621" y="449261"/>
            <a:ext cx="2929050" cy="1344905"/>
          </a:xfrm>
          <a:prstGeom prst="rect">
            <a:avLst/>
          </a:prstGeom>
        </p:spPr>
      </p:pic>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74703" y="2117165"/>
            <a:ext cx="8229535" cy="1837298"/>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8"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58332" y="6182440"/>
            <a:ext cx="1552931" cy="332660"/>
          </a:xfrm>
          <a:prstGeom prst="rect">
            <a:avLst/>
          </a:prstGeom>
        </p:spPr>
      </p:pic>
    </p:spTree>
    <p:extLst>
      <p:ext uri="{BB962C8B-B14F-4D97-AF65-F5344CB8AC3E}">
        <p14:creationId xmlns:p14="http://schemas.microsoft.com/office/powerpoint/2010/main" val="70744328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auto">
          <a:xfrm>
            <a:off x="274637" y="2125663"/>
            <a:ext cx="10176525" cy="36576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74702" y="2125678"/>
            <a:ext cx="8229536" cy="1828786"/>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74701" y="3955786"/>
            <a:ext cx="8229537" cy="1828007"/>
          </a:xfrm>
          <a:noFill/>
        </p:spPr>
        <p:txBody>
          <a:bodyPr lIns="146304" tIns="109728" rIns="146304" bIns="109728">
            <a:noAutofit/>
          </a:bodyPr>
          <a:lstStyle>
            <a:lvl1pPr marL="0" indent="0">
              <a:spcBef>
                <a:spcPts val="0"/>
              </a:spcBef>
              <a:buNone/>
              <a:defRPr sz="3600" spc="0" baseline="0">
                <a:gradFill>
                  <a:gsLst>
                    <a:gs pos="2917">
                      <a:srgbClr val="FFFFFF"/>
                    </a:gs>
                    <a:gs pos="30000">
                      <a:srgbClr val="FFFFFF"/>
                    </a:gs>
                  </a:gsLst>
                  <a:lin ang="5400000" scaled="0"/>
                </a:gradFill>
                <a:latin typeface="+mj-lt"/>
              </a:defRPr>
            </a:lvl1pPr>
          </a:lstStyle>
          <a:p>
            <a:pPr lvl="0"/>
            <a:r>
              <a:rPr lang="en-US" dirty="0" smtClean="0"/>
              <a:t>Speaker Name</a:t>
            </a: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bwMode="invGray">
          <a:xfrm>
            <a:off x="458332" y="6182440"/>
            <a:ext cx="1552931" cy="332660"/>
          </a:xfrm>
          <a:prstGeom prst="rect">
            <a:avLst/>
          </a:prstGeom>
        </p:spPr>
      </p:pic>
    </p:spTree>
    <p:extLst>
      <p:ext uri="{BB962C8B-B14F-4D97-AF65-F5344CB8AC3E}">
        <p14:creationId xmlns:p14="http://schemas.microsoft.com/office/powerpoint/2010/main" val="35229753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Demo slide">
    <p:bg bwMode="auto">
      <p:bgPr>
        <a:solidFill>
          <a:schemeClr val="bg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8229599"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3"/>
            <a:ext cx="8229589" cy="1829593"/>
          </a:xfrm>
          <a:noFill/>
        </p:spPr>
        <p:txBody>
          <a:bodyPr lIns="182880" tIns="146304" rIns="182880" bIns="146304">
            <a:noAutofit/>
          </a:bodyPr>
          <a:lstStyle>
            <a:lvl1pPr marL="0" indent="0">
              <a:spcBef>
                <a:spcPts val="0"/>
              </a:spcBef>
              <a:buNone/>
              <a:defRPr sz="3600" spc="0" baseline="0">
                <a:gradFill>
                  <a:gsLst>
                    <a:gs pos="0">
                      <a:srgbClr val="FFFFFF"/>
                    </a:gs>
                    <a:gs pos="100000">
                      <a:srgbClr val="FFFFFF"/>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356283624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8229599"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305141213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49484822"/>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Rectangle 1"/>
          <p:cNvSpPr/>
          <p:nvPr userDrawn="1"/>
        </p:nvSpPr>
        <p:spPr bwMode="white">
          <a:xfrm>
            <a:off x="2" y="874315"/>
            <a:ext cx="12436475" cy="52264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6246" tIns="91403" rIns="146246" bIns="91403" numCol="1" spcCol="0" rtlCol="0" fromWordArt="0" anchor="ctr" anchorCtr="0" forceAA="0" compatLnSpc="1">
            <a:prstTxWarp prst="textNoShape">
              <a:avLst/>
            </a:prstTxWarp>
            <a:noAutofit/>
          </a:bodyPr>
          <a:lstStyle/>
          <a:p>
            <a:pPr algn="ctr" defTabSz="931832" fontAlgn="base">
              <a:spcBef>
                <a:spcPct val="0"/>
              </a:spcBef>
              <a:spcAft>
                <a:spcPct val="0"/>
              </a:spcAft>
            </a:pPr>
            <a:endParaRPr lang="en-US" sz="2243" dirty="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289941" y="1211109"/>
            <a:ext cx="11378776" cy="2920069"/>
          </a:xfrm>
          <a:prstGeom prst="rect">
            <a:avLst/>
          </a:prstGeom>
        </p:spPr>
        <p:txBody>
          <a:bodyPr lIns="146304" tIns="91440" rIns="146304" bIns="91440">
            <a:normAutofit/>
          </a:bodyPr>
          <a:lstStyle>
            <a:lvl1pPr marL="0" indent="0">
              <a:lnSpc>
                <a:spcPct val="90000"/>
              </a:lnSpc>
              <a:buNone/>
              <a:defRPr sz="7996">
                <a:gradFill>
                  <a:gsLst>
                    <a:gs pos="100000">
                      <a:schemeClr val="bg1"/>
                    </a:gs>
                    <a:gs pos="0">
                      <a:schemeClr val="bg1"/>
                    </a:gs>
                  </a:gsLst>
                  <a:lin ang="5400000" scaled="0"/>
                </a:gradFill>
                <a:latin typeface="+mj-lt"/>
              </a:defRPr>
            </a:lvl1pPr>
            <a:lvl2pPr>
              <a:defRPr sz="6523">
                <a:solidFill>
                  <a:schemeClr val="tx2"/>
                </a:solidFill>
                <a:latin typeface="+mn-lt"/>
              </a:defRPr>
            </a:lvl2pPr>
          </a:lstStyle>
          <a:p>
            <a:pPr lvl="0"/>
            <a:r>
              <a:rPr lang="en-US" dirty="0" smtClean="0"/>
              <a:t>Demo</a:t>
            </a: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87103" y="6141008"/>
            <a:ext cx="1799095" cy="830017"/>
          </a:xfrm>
          <a:prstGeom prst="rect">
            <a:avLst/>
          </a:prstGeom>
        </p:spPr>
      </p:pic>
      <p:sp>
        <p:nvSpPr>
          <p:cNvPr id="7" name="Freeform 20"/>
          <p:cNvSpPr>
            <a:spLocks noEditPoints="1"/>
          </p:cNvSpPr>
          <p:nvPr userDrawn="1"/>
        </p:nvSpPr>
        <p:spPr bwMode="black">
          <a:xfrm>
            <a:off x="8570046" y="3265614"/>
            <a:ext cx="3591793" cy="2497143"/>
          </a:xfrm>
          <a:custGeom>
            <a:avLst/>
            <a:gdLst/>
            <a:ahLst/>
            <a:cxnLst>
              <a:cxn ang="0">
                <a:pos x="774" y="456"/>
              </a:cxn>
              <a:cxn ang="0">
                <a:pos x="774" y="36"/>
              </a:cxn>
              <a:cxn ang="0">
                <a:pos x="737" y="0"/>
              </a:cxn>
              <a:cxn ang="0">
                <a:pos x="107" y="0"/>
              </a:cxn>
              <a:cxn ang="0">
                <a:pos x="71" y="36"/>
              </a:cxn>
              <a:cxn ang="0">
                <a:pos x="71" y="456"/>
              </a:cxn>
              <a:cxn ang="0">
                <a:pos x="0" y="544"/>
              </a:cxn>
              <a:cxn ang="0">
                <a:pos x="44" y="588"/>
              </a:cxn>
              <a:cxn ang="0">
                <a:pos x="800" y="588"/>
              </a:cxn>
              <a:cxn ang="0">
                <a:pos x="844" y="544"/>
              </a:cxn>
              <a:cxn ang="0">
                <a:pos x="774" y="456"/>
              </a:cxn>
              <a:cxn ang="0">
                <a:pos x="481" y="554"/>
              </a:cxn>
              <a:cxn ang="0">
                <a:pos x="350" y="554"/>
              </a:cxn>
              <a:cxn ang="0">
                <a:pos x="337" y="547"/>
              </a:cxn>
              <a:cxn ang="0">
                <a:pos x="352" y="519"/>
              </a:cxn>
              <a:cxn ang="0">
                <a:pos x="363" y="514"/>
              </a:cxn>
              <a:cxn ang="0">
                <a:pos x="468" y="514"/>
              </a:cxn>
              <a:cxn ang="0">
                <a:pos x="478" y="519"/>
              </a:cxn>
              <a:cxn ang="0">
                <a:pos x="494" y="547"/>
              </a:cxn>
              <a:cxn ang="0">
                <a:pos x="481" y="554"/>
              </a:cxn>
              <a:cxn ang="0">
                <a:pos x="748" y="456"/>
              </a:cxn>
              <a:cxn ang="0">
                <a:pos x="99" y="456"/>
              </a:cxn>
              <a:cxn ang="0">
                <a:pos x="99" y="42"/>
              </a:cxn>
              <a:cxn ang="0">
                <a:pos x="117" y="24"/>
              </a:cxn>
              <a:cxn ang="0">
                <a:pos x="730" y="24"/>
              </a:cxn>
              <a:cxn ang="0">
                <a:pos x="748" y="42"/>
              </a:cxn>
              <a:cxn ang="0">
                <a:pos x="748" y="456"/>
              </a:cxn>
            </a:cxnLst>
            <a:rect l="0" t="0" r="r" b="b"/>
            <a:pathLst>
              <a:path w="844" h="588">
                <a:moveTo>
                  <a:pt x="774" y="456"/>
                </a:moveTo>
                <a:cubicBezTo>
                  <a:pt x="774" y="36"/>
                  <a:pt x="774" y="36"/>
                  <a:pt x="774" y="36"/>
                </a:cubicBezTo>
                <a:cubicBezTo>
                  <a:pt x="774" y="16"/>
                  <a:pt x="757" y="0"/>
                  <a:pt x="737" y="0"/>
                </a:cubicBezTo>
                <a:cubicBezTo>
                  <a:pt x="107" y="0"/>
                  <a:pt x="107" y="0"/>
                  <a:pt x="107" y="0"/>
                </a:cubicBezTo>
                <a:cubicBezTo>
                  <a:pt x="87" y="0"/>
                  <a:pt x="71" y="16"/>
                  <a:pt x="71" y="36"/>
                </a:cubicBezTo>
                <a:cubicBezTo>
                  <a:pt x="71" y="456"/>
                  <a:pt x="71" y="456"/>
                  <a:pt x="71" y="456"/>
                </a:cubicBezTo>
                <a:cubicBezTo>
                  <a:pt x="0" y="544"/>
                  <a:pt x="0" y="544"/>
                  <a:pt x="0" y="544"/>
                </a:cubicBezTo>
                <a:cubicBezTo>
                  <a:pt x="0" y="568"/>
                  <a:pt x="20" y="588"/>
                  <a:pt x="44" y="588"/>
                </a:cubicBezTo>
                <a:cubicBezTo>
                  <a:pt x="800" y="588"/>
                  <a:pt x="800" y="588"/>
                  <a:pt x="800" y="588"/>
                </a:cubicBezTo>
                <a:cubicBezTo>
                  <a:pt x="824" y="588"/>
                  <a:pt x="844" y="568"/>
                  <a:pt x="844" y="544"/>
                </a:cubicBezTo>
                <a:lnTo>
                  <a:pt x="774" y="456"/>
                </a:lnTo>
                <a:close/>
                <a:moveTo>
                  <a:pt x="481" y="554"/>
                </a:moveTo>
                <a:cubicBezTo>
                  <a:pt x="350" y="554"/>
                  <a:pt x="350" y="554"/>
                  <a:pt x="350" y="554"/>
                </a:cubicBezTo>
                <a:cubicBezTo>
                  <a:pt x="343" y="554"/>
                  <a:pt x="337" y="551"/>
                  <a:pt x="337" y="547"/>
                </a:cubicBezTo>
                <a:cubicBezTo>
                  <a:pt x="352" y="519"/>
                  <a:pt x="352" y="519"/>
                  <a:pt x="352" y="519"/>
                </a:cubicBezTo>
                <a:cubicBezTo>
                  <a:pt x="352" y="516"/>
                  <a:pt x="357" y="514"/>
                  <a:pt x="363" y="514"/>
                </a:cubicBezTo>
                <a:cubicBezTo>
                  <a:pt x="468" y="514"/>
                  <a:pt x="468" y="514"/>
                  <a:pt x="468" y="514"/>
                </a:cubicBezTo>
                <a:cubicBezTo>
                  <a:pt x="473" y="514"/>
                  <a:pt x="478" y="516"/>
                  <a:pt x="478" y="519"/>
                </a:cubicBezTo>
                <a:cubicBezTo>
                  <a:pt x="494" y="547"/>
                  <a:pt x="494" y="547"/>
                  <a:pt x="494" y="547"/>
                </a:cubicBezTo>
                <a:cubicBezTo>
                  <a:pt x="494" y="551"/>
                  <a:pt x="488" y="554"/>
                  <a:pt x="481" y="554"/>
                </a:cubicBezTo>
                <a:close/>
                <a:moveTo>
                  <a:pt x="748" y="456"/>
                </a:moveTo>
                <a:cubicBezTo>
                  <a:pt x="99" y="456"/>
                  <a:pt x="99" y="456"/>
                  <a:pt x="99" y="456"/>
                </a:cubicBezTo>
                <a:cubicBezTo>
                  <a:pt x="99" y="42"/>
                  <a:pt x="99" y="42"/>
                  <a:pt x="99" y="42"/>
                </a:cubicBezTo>
                <a:cubicBezTo>
                  <a:pt x="99" y="32"/>
                  <a:pt x="107" y="24"/>
                  <a:pt x="117" y="24"/>
                </a:cubicBezTo>
                <a:cubicBezTo>
                  <a:pt x="730" y="24"/>
                  <a:pt x="730" y="24"/>
                  <a:pt x="730" y="24"/>
                </a:cubicBezTo>
                <a:cubicBezTo>
                  <a:pt x="740" y="24"/>
                  <a:pt x="748" y="32"/>
                  <a:pt x="748" y="42"/>
                </a:cubicBezTo>
                <a:lnTo>
                  <a:pt x="748" y="456"/>
                </a:lnTo>
                <a:close/>
              </a:path>
            </a:pathLst>
          </a:custGeom>
          <a:solidFill>
            <a:srgbClr val="FFFFFF"/>
          </a:solidFill>
          <a:extLst/>
        </p:spPr>
        <p:txBody>
          <a:bodyPr vert="horz" wrap="square" lIns="0" tIns="41136" rIns="82272" bIns="41136" numCol="1" anchor="t" anchorCtr="0" compatLnSpc="1">
            <a:prstTxWarp prst="textNoShape">
              <a:avLst/>
            </a:prstTxWarp>
          </a:bodyPr>
          <a:lstStyle/>
          <a:p>
            <a:pPr algn="ctr" defTabSz="913913"/>
            <a:endParaRPr lang="en-US" sz="9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804784820"/>
      </p:ext>
    </p:extLst>
  </p:cSld>
  <p:clrMapOvr>
    <a:masterClrMapping/>
  </p:clrMapOvr>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619020002"/>
      </p:ext>
    </p:extLst>
  </p:cSld>
  <p:clrMapOvr>
    <a:masterClrMapping/>
  </p:clrMapOvr>
  <p:transition>
    <p:fade/>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lgn="l" defTabSz="932742" rtl="0" eaLnBrk="1" latinLnBrk="0" hangingPunct="1">
              <a:lnSpc>
                <a:spcPct val="90000"/>
              </a:lnSpc>
              <a:spcBef>
                <a:spcPct val="0"/>
              </a:spcBef>
              <a:buNone/>
              <a:defRPr lang="en-US" sz="8800" b="0" kern="1200" cap="none" spc="-100"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3242208462"/>
      </p:ext>
    </p:extLst>
  </p:cSld>
  <p:clrMapOvr>
    <a:masterClrMapping/>
  </p:clrMapOvr>
  <p:transition>
    <p:fade/>
  </p:transition>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lgn="l" defTabSz="932742" rtl="0" eaLnBrk="1" latinLnBrk="0" hangingPunct="1">
              <a:lnSpc>
                <a:spcPct val="90000"/>
              </a:lnSpc>
              <a:spcBef>
                <a:spcPct val="0"/>
              </a:spcBef>
              <a:buNone/>
              <a:defRPr lang="en-US" sz="8800" b="0" kern="1200" cap="none" spc="-100"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3989658201"/>
      </p:ext>
    </p:extLst>
  </p:cSld>
  <p:clrMapOvr>
    <a:masterClrMapping/>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74639" y="1212849"/>
            <a:ext cx="11889564" cy="2059025"/>
          </a:xfrm>
        </p:spPr>
        <p:txBody>
          <a:bodyPr/>
          <a:lstStyle>
            <a:lvl1pPr marL="0" indent="0">
              <a:buNone/>
              <a:defRPr/>
            </a:lvl1pPr>
            <a:lvl2pPr marL="28575" indent="0">
              <a:buNone/>
              <a:defRPr sz="2000"/>
            </a:lvl2pPr>
            <a:lvl3pPr marL="223838" indent="0">
              <a:buNone/>
              <a:defRPr sz="2000"/>
            </a:lvl3pPr>
            <a:lvl4pPr marL="476250" indent="0">
              <a:buNone/>
              <a:defRPr sz="1800"/>
            </a:lvl4pPr>
            <a:lvl5pPr marL="739775" indent="0">
              <a:buNone/>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565902725"/>
      </p:ext>
    </p:extLst>
  </p:cSld>
  <p:clrMapOvr>
    <a:masterClrMapping/>
  </p:clrMapOvr>
  <p:transition>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74639" y="1212849"/>
            <a:ext cx="11889564" cy="2059025"/>
          </a:xfrm>
        </p:spPr>
        <p:txBody>
          <a:bodyPr/>
          <a:lstStyle>
            <a:lvl1pPr marL="0" indent="0">
              <a:buNone/>
              <a:defRPr>
                <a:gradFill>
                  <a:gsLst>
                    <a:gs pos="2920">
                      <a:schemeClr val="tx1"/>
                    </a:gs>
                    <a:gs pos="100000">
                      <a:schemeClr val="tx1"/>
                    </a:gs>
                  </a:gsLst>
                  <a:lin ang="5400000" scaled="0"/>
                </a:gradFill>
              </a:defRPr>
            </a:lvl1pPr>
            <a:lvl2pPr marL="28575" indent="0">
              <a:buNone/>
              <a:defRPr sz="2000"/>
            </a:lvl2pPr>
            <a:lvl3pPr marL="223838" indent="0">
              <a:buNone/>
              <a:defRPr sz="2000"/>
            </a:lvl3pPr>
            <a:lvl4pPr marL="476250" indent="0">
              <a:buNone/>
              <a:defRPr sz="1800"/>
            </a:lvl4pPr>
            <a:lvl5pPr marL="739775" indent="0">
              <a:buNone/>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6441872"/>
      </p:ext>
    </p:extLst>
  </p:cSld>
  <p:clrMapOvr>
    <a:masterClrMapping/>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196624415"/>
      </p:ext>
    </p:extLst>
  </p:cSld>
  <p:clrMapOvr>
    <a:masterClrMapping/>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nd 2-color bulleted">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1pPr>
              <a:buClr>
                <a:schemeClr val="tx2"/>
              </a:buClr>
              <a:defRPr>
                <a:gradFill>
                  <a:gsLst>
                    <a:gs pos="0">
                      <a:schemeClr val="tx1"/>
                    </a:gs>
                    <a:gs pos="100000">
                      <a:schemeClr val="tx1"/>
                    </a:gs>
                  </a:gsLst>
                  <a:lin ang="5400000" scaled="0"/>
                </a:gradFill>
              </a:defRPr>
            </a:lvl1pPr>
            <a:lvl3pPr>
              <a:defRPr sz="24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794848732"/>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333222135"/>
      </p:ext>
    </p:extLst>
  </p:cSld>
  <p:clrMapOvr>
    <a:masterClrMapping/>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0" indent="0">
              <a:spcBef>
                <a:spcPts val="1224"/>
              </a:spcBef>
              <a:buClr>
                <a:schemeClr val="tx1"/>
              </a:buClr>
              <a:buFont typeface="Wingdings" pitchFamily="2" charset="2"/>
              <a:buNone/>
              <a:defRPr sz="3600">
                <a:solidFill>
                  <a:schemeClr val="tx1"/>
                </a:soli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0" indent="0">
              <a:spcBef>
                <a:spcPts val="1224"/>
              </a:spcBef>
              <a:buClr>
                <a:schemeClr val="tx1"/>
              </a:buClr>
              <a:buFont typeface="Wingdings" pitchFamily="2" charset="2"/>
              <a:buNone/>
              <a:defRPr sz="3600">
                <a:solidFill>
                  <a:schemeClr val="tx1"/>
                </a:soli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056324520"/>
      </p:ext>
    </p:extLst>
  </p:cSld>
  <p:clrMapOvr>
    <a:masterClrMapping/>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603790"/>
          </a:xfrm>
        </p:spPr>
        <p:txBody>
          <a:bodyPr wrap="square">
            <a:spAutoFit/>
          </a:bodyPr>
          <a:lstStyle>
            <a:lvl1pPr marL="287338" indent="-287338">
              <a:spcBef>
                <a:spcPts val="1224"/>
              </a:spcBef>
              <a:buClr>
                <a:schemeClr val="tx1"/>
              </a:buClr>
              <a:buFontTx/>
              <a:buBlip>
                <a:blip r:embed="rId2"/>
              </a:buBlip>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603790"/>
          </a:xfrm>
        </p:spPr>
        <p:txBody>
          <a:bodyPr wrap="square">
            <a:spAutoFit/>
          </a:bodyPr>
          <a:lstStyle>
            <a:lvl1pPr marL="287338" indent="-287338">
              <a:spcBef>
                <a:spcPts val="1224"/>
              </a:spcBef>
              <a:buClr>
                <a:schemeClr val="tx1"/>
              </a:buClr>
              <a:buFontTx/>
              <a:buBlip>
                <a:blip r:embed="rId2"/>
              </a:buBlip>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912264635"/>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cSld name="Title Slide">
    <p:bg>
      <p:bgPr>
        <a:solidFill>
          <a:schemeClr val="accent1"/>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784954" y="5133292"/>
            <a:ext cx="5542600" cy="1919175"/>
          </a:xfrm>
          <a:prstGeom prst="rect">
            <a:avLst/>
          </a:prstGeom>
        </p:spPr>
      </p:pic>
      <p:sp>
        <p:nvSpPr>
          <p:cNvPr id="2" name="Title 1"/>
          <p:cNvSpPr>
            <a:spLocks noGrp="1"/>
          </p:cNvSpPr>
          <p:nvPr>
            <p:ph type="title" hasCustomPrompt="1"/>
          </p:nvPr>
        </p:nvSpPr>
        <p:spPr>
          <a:xfrm>
            <a:off x="998580" y="2151537"/>
            <a:ext cx="10445796" cy="1017048"/>
          </a:xfrm>
        </p:spPr>
        <p:txBody>
          <a:bodyPr anchor="b" anchorCtr="0"/>
          <a:lstStyle>
            <a:lvl1pPr>
              <a:defRPr sz="7341" spc="-153"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98580" y="3494024"/>
            <a:ext cx="10445796" cy="508524"/>
          </a:xfrm>
        </p:spPr>
        <p:txBody>
          <a:bodyPr>
            <a:noAutofit/>
          </a:bodyPr>
          <a:lstStyle>
            <a:lvl1pPr marL="0" indent="0">
              <a:spcBef>
                <a:spcPts val="0"/>
              </a:spcBef>
              <a:buNone/>
              <a:defRPr spc="-71"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350087120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wo Column 2-color Bullet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603790"/>
          </a:xfrm>
        </p:spPr>
        <p:txBody>
          <a:bodyPr wrap="square">
            <a:spAutoFit/>
          </a:bodyPr>
          <a:lstStyle>
            <a:lvl1pPr marL="287338" indent="-287338">
              <a:spcBef>
                <a:spcPts val="1224"/>
              </a:spcBef>
              <a:buClr>
                <a:schemeClr val="tx2"/>
              </a:buClr>
              <a:buFontTx/>
              <a:buBlip>
                <a:blip r:embed="rId2"/>
              </a:buBlip>
              <a:defRPr sz="3600">
                <a:solidFill>
                  <a:schemeClr val="tx1"/>
                </a:soli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603790"/>
          </a:xfrm>
        </p:spPr>
        <p:txBody>
          <a:bodyPr wrap="square">
            <a:spAutoFit/>
          </a:bodyPr>
          <a:lstStyle>
            <a:lvl1pPr marL="287338" indent="-287338">
              <a:spcBef>
                <a:spcPts val="1224"/>
              </a:spcBef>
              <a:buClr>
                <a:schemeClr val="tx2"/>
              </a:buClr>
              <a:buFontTx/>
              <a:buBlip>
                <a:blip r:embed="rId2"/>
              </a:buBlip>
              <a:defRPr sz="3600">
                <a:solidFill>
                  <a:schemeClr val="tx1"/>
                </a:soli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07187515"/>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109837186"/>
      </p:ext>
    </p:extLst>
  </p:cSld>
  <p:clrMapOvr>
    <a:masterClrMapping/>
  </p:clrMapOvr>
  <p:transition>
    <p:fade/>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82576" y="1211263"/>
            <a:ext cx="11889564" cy="917575"/>
          </a:xfrm>
        </p:spPr>
        <p:txBody>
          <a:bodyPr/>
          <a:lstStyle>
            <a:lvl1pPr>
              <a:defRPr sz="7200" baseline="0"/>
            </a:lvl1pPr>
          </a:lstStyle>
          <a:p>
            <a:r>
              <a:rPr lang="en-US" smtClean="0"/>
              <a:t>Click to edit Master title style</a:t>
            </a:r>
            <a:endParaRPr lang="en-US" dirty="0"/>
          </a:p>
        </p:txBody>
      </p:sp>
    </p:spTree>
    <p:extLst>
      <p:ext uri="{BB962C8B-B14F-4D97-AF65-F5344CB8AC3E}">
        <p14:creationId xmlns:p14="http://schemas.microsoft.com/office/powerpoint/2010/main" val="2728405253"/>
      </p:ext>
    </p:extLst>
  </p:cSld>
  <p:clrMapOvr>
    <a:masterClrMapping/>
  </p:clrMapOvr>
  <p:transition>
    <p:fade/>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113225" y="2125663"/>
            <a:ext cx="8219813" cy="1828800"/>
          </a:xfrm>
        </p:spPr>
        <p:txBody>
          <a:bodyPr/>
          <a:lstStyle>
            <a:lvl1pPr>
              <a:defRPr sz="6000" baseline="0"/>
            </a:lvl1pPr>
          </a:lstStyle>
          <a:p>
            <a:r>
              <a:rPr lang="en-US" smtClean="0"/>
              <a:t>Click to edit Master title style</a:t>
            </a:r>
            <a:endParaRPr lang="en-US" dirty="0"/>
          </a:p>
        </p:txBody>
      </p:sp>
    </p:spTree>
    <p:extLst>
      <p:ext uri="{BB962C8B-B14F-4D97-AF65-F5344CB8AC3E}">
        <p14:creationId xmlns:p14="http://schemas.microsoft.com/office/powerpoint/2010/main" val="724604071"/>
      </p:ext>
    </p:extLst>
  </p:cSld>
  <p:clrMapOvr>
    <a:masterClrMapping/>
  </p:clrMapOvr>
  <p:transition>
    <p:fade/>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3225" y="2125663"/>
            <a:ext cx="8219813" cy="1828800"/>
          </a:xfrm>
        </p:spPr>
        <p:txBody>
          <a:bodyPr/>
          <a:lstStyle>
            <a:lvl1pPr>
              <a:defRPr sz="6000" baseline="0"/>
            </a:lvl1pPr>
          </a:lstStyle>
          <a:p>
            <a:r>
              <a:rPr lang="en-US" smtClean="0"/>
              <a:t>Click to edit Master title style</a:t>
            </a:r>
            <a:endParaRPr lang="en-US" dirty="0"/>
          </a:p>
        </p:txBody>
      </p:sp>
    </p:spTree>
    <p:extLst>
      <p:ext uri="{BB962C8B-B14F-4D97-AF65-F5344CB8AC3E}">
        <p14:creationId xmlns:p14="http://schemas.microsoft.com/office/powerpoint/2010/main" val="2265534104"/>
      </p:ext>
    </p:extLst>
  </p:cSld>
  <p:clrMapOvr>
    <a:masterClrMapping/>
  </p:clrMapOvr>
  <p:transition>
    <p:fade/>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1201806"/>
            <a:ext cx="10058399" cy="917575"/>
          </a:xfrm>
        </p:spPr>
        <p:txBody>
          <a:bodyPr/>
          <a:lstStyle>
            <a:lvl1pPr marL="233363" indent="-233363">
              <a:defRPr sz="6000"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761038" y="5126038"/>
            <a:ext cx="5486400" cy="1071062"/>
          </a:xfrm>
        </p:spPr>
        <p:txBody>
          <a:bodyPr/>
          <a:lstStyle>
            <a:lvl1pPr marL="0" indent="0">
              <a:spcBef>
                <a:spcPts val="0"/>
              </a:spcBef>
              <a:buNone/>
              <a:defRPr sz="3200"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1948776039"/>
      </p:ext>
    </p:extLst>
  </p:cSld>
  <p:clrMapOvr>
    <a:masterClrMapping/>
  </p:clrMapOvr>
  <p:transition>
    <p:fade/>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bg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3"/>
            <a:ext cx="10058399" cy="917575"/>
          </a:xfrm>
        </p:spPr>
        <p:txBody>
          <a:bodyPr/>
          <a:lstStyle>
            <a:lvl1pPr marL="282575" indent="-282575">
              <a:tabLst>
                <a:tab pos="282575" algn="l"/>
              </a:tabLst>
              <a:defRPr sz="6000"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spcBef>
                <a:spcPts val="0"/>
              </a:spcBef>
              <a:buNone/>
              <a:defRPr sz="3200"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3414887392"/>
      </p:ext>
    </p:extLst>
  </p:cSld>
  <p:clrMapOvr>
    <a:masterClrMapping/>
  </p:clrMapOvr>
  <p:transition>
    <p:fade/>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ig Idea &amp; 3 Points">
    <p:bg>
      <p:bgPr>
        <a:solidFill>
          <a:schemeClr val="bg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82576" y="2430462"/>
            <a:ext cx="11887200" cy="932563"/>
          </a:xfrm>
        </p:spPr>
        <p:txBody>
          <a:bodyPr/>
          <a:lstStyle>
            <a:lvl1pPr marL="0" indent="0">
              <a:buNone/>
              <a:defRPr sz="5400">
                <a:gradFill>
                  <a:gsLst>
                    <a:gs pos="3333">
                      <a:schemeClr val="tx1"/>
                    </a:gs>
                    <a:gs pos="3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smtClean="0"/>
              <a:t>Click to edit Master text styles</a:t>
            </a:r>
          </a:p>
        </p:txBody>
      </p:sp>
      <p:sp>
        <p:nvSpPr>
          <p:cNvPr id="4" name="Title 1"/>
          <p:cNvSpPr>
            <a:spLocks noGrp="1"/>
          </p:cNvSpPr>
          <p:nvPr>
            <p:ph type="title"/>
          </p:nvPr>
        </p:nvSpPr>
        <p:spPr>
          <a:xfrm>
            <a:off x="282576" y="1211263"/>
            <a:ext cx="11889564" cy="917575"/>
          </a:xfrm>
        </p:spPr>
        <p:txBody>
          <a:bodyPr/>
          <a:lstStyle>
            <a:lvl1pPr>
              <a:defRPr sz="7200"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1111100846"/>
      </p:ext>
    </p:extLst>
  </p:cSld>
  <p:clrMapOvr>
    <a:masterClrMapping/>
  </p:clrMapOvr>
  <p:transition>
    <p:fade/>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_50-50 Right Photo Layout_02">
    <p:bg bwMode="auto">
      <p:bgPr>
        <a:solidFill>
          <a:schemeClr val="bg2"/>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9621" y="449261"/>
            <a:ext cx="2929050" cy="1344905"/>
          </a:xfrm>
          <a:prstGeom prst="rect">
            <a:avLst/>
          </a:prstGeom>
        </p:spPr>
      </p:pic>
      <p:sp>
        <p:nvSpPr>
          <p:cNvPr id="4" name="Title 1"/>
          <p:cNvSpPr>
            <a:spLocks noGrp="1"/>
          </p:cNvSpPr>
          <p:nvPr>
            <p:ph type="title" hasCustomPrompt="1"/>
          </p:nvPr>
        </p:nvSpPr>
        <p:spPr bwMode="invGray">
          <a:xfrm>
            <a:off x="274639" y="2137695"/>
            <a:ext cx="5486400" cy="2731168"/>
          </a:xfrm>
          <a:noFill/>
        </p:spPr>
        <p:txBody>
          <a:bodyPr vert="horz" wrap="square" lIns="146304" tIns="91440" rIns="146304" bIns="91440" rtlCol="0" anchor="t" anchorCtr="0">
            <a:noAutofit/>
          </a:bodyPr>
          <a:lstStyle>
            <a:lvl1pPr>
              <a:defRPr lang="en-US" sz="6000" spc="-100" baseline="0" dirty="0">
                <a:gradFill>
                  <a:gsLst>
                    <a:gs pos="5833">
                      <a:srgbClr val="FFFFFF"/>
                    </a:gs>
                    <a:gs pos="18000">
                      <a:srgbClr val="FFFFFF"/>
                    </a:gs>
                  </a:gsLst>
                  <a:lin ang="5400000" scaled="0"/>
                </a:gra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6272" y="4868863"/>
            <a:ext cx="5485039" cy="914399"/>
          </a:xfrm>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10"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457200" y="6182440"/>
            <a:ext cx="1552931" cy="332660"/>
          </a:xfrm>
          <a:prstGeom prst="rect">
            <a:avLst/>
          </a:prstGeom>
        </p:spPr>
      </p:pic>
      <p:pic>
        <p:nvPicPr>
          <p:cNvPr id="8" name="Picture Placeholder 4"/>
          <p:cNvPicPr>
            <a:picLocks noChangeAspect="1"/>
          </p:cNvPicPr>
          <p:nvPr userDrawn="1"/>
        </p:nvPicPr>
        <p:blipFill rotWithShape="1">
          <a:blip r:embed="rId4">
            <a:extLst>
              <a:ext uri="{28A0092B-C50C-407E-A947-70E740481C1C}">
                <a14:useLocalDpi xmlns:a14="http://schemas.microsoft.com/office/drawing/2010/main" val="0"/>
              </a:ext>
            </a:extLst>
          </a:blip>
          <a:srcRect l="23279" r="17893"/>
          <a:stretch/>
        </p:blipFill>
        <p:spPr>
          <a:xfrm>
            <a:off x="6294437" y="0"/>
            <a:ext cx="6172200" cy="6994525"/>
          </a:xfrm>
          <a:prstGeom prst="rect">
            <a:avLst/>
          </a:prstGeom>
        </p:spPr>
      </p:pic>
      <p:pic>
        <p:nvPicPr>
          <p:cNvPr id="9" name="Picture Placeholder 4"/>
          <p:cNvPicPr>
            <a:picLocks noChangeAspect="1"/>
          </p:cNvPicPr>
          <p:nvPr userDrawn="1"/>
        </p:nvPicPr>
        <p:blipFill rotWithShape="1">
          <a:blip r:embed="rId5">
            <a:extLst>
              <a:ext uri="{28A0092B-C50C-407E-A947-70E740481C1C}">
                <a14:useLocalDpi xmlns:a14="http://schemas.microsoft.com/office/drawing/2010/main" val="0"/>
              </a:ext>
            </a:extLst>
          </a:blip>
          <a:srcRect l="-503" t="26090" r="67" b="-1"/>
          <a:stretch/>
        </p:blipFill>
        <p:spPr>
          <a:xfrm>
            <a:off x="6270259" y="-7938"/>
            <a:ext cx="6196378" cy="7010400"/>
          </a:xfrm>
          <a:prstGeom prst="rect">
            <a:avLst/>
          </a:prstGeom>
        </p:spPr>
      </p:pic>
    </p:spTree>
    <p:extLst>
      <p:ext uri="{BB962C8B-B14F-4D97-AF65-F5344CB8AC3E}">
        <p14:creationId xmlns:p14="http://schemas.microsoft.com/office/powerpoint/2010/main" val="3502551789"/>
      </p:ext>
    </p:extLst>
  </p:cSld>
  <p:clrMapOvr>
    <a:masterClrMapping/>
  </p:clrMapOvr>
  <p:transition>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_50-50 Right Photo Layout_03">
    <p:bg bwMode="auto">
      <p:bgPr>
        <a:solidFill>
          <a:schemeClr val="bg2"/>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9621" y="449261"/>
            <a:ext cx="2929050" cy="1344905"/>
          </a:xfrm>
          <a:prstGeom prst="rect">
            <a:avLst/>
          </a:prstGeom>
        </p:spPr>
      </p:pic>
      <p:sp>
        <p:nvSpPr>
          <p:cNvPr id="4" name="Title 1"/>
          <p:cNvSpPr>
            <a:spLocks noGrp="1"/>
          </p:cNvSpPr>
          <p:nvPr>
            <p:ph type="title" hasCustomPrompt="1"/>
          </p:nvPr>
        </p:nvSpPr>
        <p:spPr bwMode="invGray">
          <a:xfrm>
            <a:off x="274639" y="2137695"/>
            <a:ext cx="5486400" cy="2731168"/>
          </a:xfrm>
          <a:noFill/>
        </p:spPr>
        <p:txBody>
          <a:bodyPr vert="horz" wrap="square" lIns="146304" tIns="91440" rIns="146304" bIns="91440" rtlCol="0" anchor="t" anchorCtr="0">
            <a:noAutofit/>
          </a:bodyPr>
          <a:lstStyle>
            <a:lvl1pPr>
              <a:defRPr lang="en-US" sz="6000" spc="-100" baseline="0" dirty="0">
                <a:gradFill>
                  <a:gsLst>
                    <a:gs pos="5833">
                      <a:srgbClr val="FFFFFF"/>
                    </a:gs>
                    <a:gs pos="18000">
                      <a:srgbClr val="FFFFFF"/>
                    </a:gs>
                  </a:gsLst>
                  <a:lin ang="5400000" scaled="0"/>
                </a:gra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6272" y="4868863"/>
            <a:ext cx="5485039" cy="914399"/>
          </a:xfrm>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10"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457200" y="6182440"/>
            <a:ext cx="1552931" cy="332660"/>
          </a:xfrm>
          <a:prstGeom prst="rect">
            <a:avLst/>
          </a:prstGeom>
        </p:spPr>
      </p:pic>
      <p:pic>
        <p:nvPicPr>
          <p:cNvPr id="8" name="Picture Placeholder 4"/>
          <p:cNvPicPr>
            <a:picLocks noChangeAspect="1"/>
          </p:cNvPicPr>
          <p:nvPr userDrawn="1"/>
        </p:nvPicPr>
        <p:blipFill rotWithShape="1">
          <a:blip r:embed="rId4">
            <a:extLst>
              <a:ext uri="{28A0092B-C50C-407E-A947-70E740481C1C}">
                <a14:useLocalDpi xmlns:a14="http://schemas.microsoft.com/office/drawing/2010/main" val="0"/>
              </a:ext>
            </a:extLst>
          </a:blip>
          <a:srcRect l="1536" t="114" r="36245" b="-114"/>
          <a:stretch/>
        </p:blipFill>
        <p:spPr>
          <a:xfrm>
            <a:off x="6294436" y="1"/>
            <a:ext cx="6172201" cy="6994524"/>
          </a:xfrm>
          <a:prstGeom prst="rect">
            <a:avLst/>
          </a:prstGeom>
        </p:spPr>
      </p:pic>
    </p:spTree>
    <p:extLst>
      <p:ext uri="{BB962C8B-B14F-4D97-AF65-F5344CB8AC3E}">
        <p14:creationId xmlns:p14="http://schemas.microsoft.com/office/powerpoint/2010/main" val="3749911867"/>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cSld name="1_Demo Slide">
    <p:bg>
      <p:bgPr>
        <a:solidFill>
          <a:srgbClr val="007233"/>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24081" y="4866494"/>
            <a:ext cx="10697926" cy="1636295"/>
          </a:xfrm>
          <a:prstGeom prst="rect">
            <a:avLst/>
          </a:prstGeom>
        </p:spPr>
        <p:txBody>
          <a:bodyPr anchor="ctr">
            <a:noAutofit/>
          </a:bodyPr>
          <a:lstStyle>
            <a:lvl1pPr marL="0" marR="0" indent="0" algn="l" defTabSz="932559" rtl="0" eaLnBrk="1" fontAlgn="auto" latinLnBrk="0" hangingPunct="1">
              <a:lnSpc>
                <a:spcPct val="90000"/>
              </a:lnSpc>
              <a:spcBef>
                <a:spcPts val="0"/>
              </a:spcBef>
              <a:spcAft>
                <a:spcPts val="0"/>
              </a:spcAft>
              <a:buClr>
                <a:srgbClr val="00DCFF"/>
              </a:buClr>
              <a:buSzPct val="90000"/>
              <a:buFont typeface="Arial" pitchFamily="34" charset="0"/>
              <a:buNone/>
              <a:tabLst/>
              <a:defRPr sz="2856" b="1" cap="all" baseline="0">
                <a:solidFill>
                  <a:schemeClr val="bg1">
                    <a:alpha val="99000"/>
                  </a:schemeClr>
                </a:solidFill>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b="0" dirty="0" smtClean="0"/>
              <a:t>{Sample Code Location e.g., Codeshow.codeplex.com} </a:t>
            </a:r>
          </a:p>
          <a:p>
            <a:r>
              <a:rPr lang="en-US" dirty="0" smtClean="0"/>
              <a:t>(</a:t>
            </a:r>
            <a:r>
              <a:rPr lang="en-US" dirty="0" err="1" smtClean="0"/>
              <a:t>dEMO</a:t>
            </a:r>
            <a:r>
              <a:rPr lang="en-US" dirty="0" smtClean="0"/>
              <a:t> NAME)</a:t>
            </a:r>
            <a:endParaRPr lang="en-US" dirty="0"/>
          </a:p>
        </p:txBody>
      </p:sp>
      <p:sp>
        <p:nvSpPr>
          <p:cNvPr id="10" name="Text Placeholder 9"/>
          <p:cNvSpPr>
            <a:spLocks noGrp="1"/>
          </p:cNvSpPr>
          <p:nvPr>
            <p:ph type="body" sz="quarter" idx="10" hasCustomPrompt="1"/>
          </p:nvPr>
        </p:nvSpPr>
        <p:spPr>
          <a:xfrm>
            <a:off x="424081" y="3179328"/>
            <a:ext cx="10938496" cy="1411535"/>
          </a:xfrm>
          <a:prstGeom prst="rect">
            <a:avLst/>
          </a:prstGeom>
        </p:spPr>
        <p:txBody>
          <a:bodyPr anchor="ctr"/>
          <a:lstStyle>
            <a:lvl1pPr algn="l">
              <a:defRPr sz="7343" baseline="0">
                <a:solidFill>
                  <a:schemeClr val="bg1">
                    <a:alpha val="99000"/>
                  </a:schemeClr>
                </a:solidFill>
                <a:latin typeface="Segoe UI Light" panose="020B0502040204020203" pitchFamily="34" charset="0"/>
                <a:cs typeface="Segoe UI Light" panose="020B0502040204020203" pitchFamily="34" charset="0"/>
              </a:defRPr>
            </a:lvl1pPr>
            <a:lvl2pPr>
              <a:defRPr sz="6119">
                <a:solidFill>
                  <a:schemeClr val="bg1">
                    <a:alpha val="99000"/>
                  </a:schemeClr>
                </a:solidFill>
                <a:latin typeface="+mj-lt"/>
              </a:defRPr>
            </a:lvl2pPr>
            <a:lvl3pPr>
              <a:defRPr sz="6119">
                <a:solidFill>
                  <a:schemeClr val="bg1">
                    <a:alpha val="99000"/>
                  </a:schemeClr>
                </a:solidFill>
                <a:latin typeface="+mj-lt"/>
              </a:defRPr>
            </a:lvl3pPr>
            <a:lvl4pPr>
              <a:defRPr sz="6119">
                <a:solidFill>
                  <a:schemeClr val="bg1">
                    <a:alpha val="99000"/>
                  </a:schemeClr>
                </a:solidFill>
                <a:latin typeface="+mj-lt"/>
              </a:defRPr>
            </a:lvl4pPr>
            <a:lvl5pPr>
              <a:defRPr sz="6119">
                <a:solidFill>
                  <a:schemeClr val="bg1">
                    <a:alpha val="99000"/>
                  </a:schemeClr>
                </a:solidFill>
                <a:latin typeface="+mj-lt"/>
              </a:defRPr>
            </a:lvl5pPr>
          </a:lstStyle>
          <a:p>
            <a:pPr lvl="0"/>
            <a:r>
              <a:rPr lang="en-US" dirty="0" smtClean="0"/>
              <a:t>demo</a:t>
            </a:r>
            <a:endParaRPr lang="en-US" dirty="0"/>
          </a:p>
        </p:txBody>
      </p:sp>
    </p:spTree>
    <p:extLst>
      <p:ext uri="{BB962C8B-B14F-4D97-AF65-F5344CB8AC3E}">
        <p14:creationId xmlns:p14="http://schemas.microsoft.com/office/powerpoint/2010/main" val="1230236975"/>
      </p:ext>
    </p:extLst>
  </p:cSld>
  <p:clrMapOvr>
    <a:masterClrMapping/>
  </p:clrMapOvr>
  <p:transition>
    <p:fade/>
  </p:transition>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99961746"/>
      </p:ext>
    </p:extLst>
  </p:cSld>
  <p:clrMapOvr>
    <a:masterClrMapping/>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70766178"/>
      </p:ext>
    </p:extLst>
  </p:cSld>
  <p:clrMapOvr>
    <a:masterClrMapping/>
  </p:clrMapOvr>
  <p:transition>
    <p:fade/>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92347918"/>
      </p:ext>
    </p:extLst>
  </p:cSld>
  <p:clrMapOvr>
    <a:masterClrMapping/>
  </p:clrMapOvr>
  <p:transition>
    <p:fade/>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81283887"/>
      </p:ext>
    </p:extLst>
  </p:cSld>
  <p:clrMapOvr>
    <a:masterClrMapping/>
  </p:clrMapOvr>
  <p:transition>
    <p:fade/>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Wingdings" panose="05000000000000000000" pitchFamily="2" charset="2"/>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Wingdings" panose="05000000000000000000" pitchFamily="2" charset="2"/>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67462026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ck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Wingdings" panose="05000000000000000000" pitchFamily="2" charset="2"/>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Wingdings" panose="05000000000000000000" pitchFamily="2" charset="2"/>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90372321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407"/>
            <a:ext cx="12436475" cy="6993118"/>
          </a:xfrm>
          <a:prstGeom prst="rect">
            <a:avLst/>
          </a:prstGeom>
        </p:spPr>
      </p:pic>
      <p:pic>
        <p:nvPicPr>
          <p:cNvPr id="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71539" y="483678"/>
            <a:ext cx="1811112" cy="387966"/>
          </a:xfrm>
          <a:prstGeom prst="rect">
            <a:avLst/>
          </a:prstGeom>
        </p:spPr>
      </p:pic>
    </p:spTree>
    <p:extLst>
      <p:ext uri="{BB962C8B-B14F-4D97-AF65-F5344CB8AC3E}">
        <p14:creationId xmlns:p14="http://schemas.microsoft.com/office/powerpoint/2010/main" val="1437877367"/>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4294967295" pos="288">
          <p15:clr>
            <a:srgbClr val="C35EA4"/>
          </p15:clr>
        </p15:guide>
        <p15:guide id="4294967295" pos="7546">
          <p15:clr>
            <a:srgbClr val="C35EA4"/>
          </p15:clr>
        </p15:guide>
        <p15:guide id="4294967295" orient="horz" pos="302">
          <p15:clr>
            <a:srgbClr val="C35EA4"/>
          </p15:clr>
        </p15:guide>
        <p15:guide id="4294967295" orient="horz" pos="4104">
          <p15:clr>
            <a:srgbClr val="C35EA4"/>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Slide Photo Layout">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937" r="3431" b="2608"/>
          <a:stretch/>
        </p:blipFill>
        <p:spPr>
          <a:xfrm>
            <a:off x="2" y="-7938"/>
            <a:ext cx="12466637" cy="7010400"/>
          </a:xfrm>
          <a:prstGeom prst="rect">
            <a:avLst/>
          </a:prstGeom>
        </p:spPr>
      </p:pic>
      <p:sp>
        <p:nvSpPr>
          <p:cNvPr id="19" name="Dark gradation top"/>
          <p:cNvSpPr/>
          <p:nvPr userDrawn="1"/>
        </p:nvSpPr>
        <p:spPr bwMode="gray">
          <a:xfrm>
            <a:off x="1" y="-7938"/>
            <a:ext cx="12348978" cy="6699372"/>
          </a:xfrm>
          <a:prstGeom prst="rect">
            <a:avLst/>
          </a:prstGeom>
          <a:gradFill flip="none" rotWithShape="1">
            <a:gsLst>
              <a:gs pos="0">
                <a:srgbClr val="000000">
                  <a:alpha val="7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3051" y="550425"/>
            <a:ext cx="6021387" cy="2103119"/>
          </a:xfrm>
          <a:noFill/>
        </p:spPr>
        <p:txBody>
          <a:bodyPr vert="horz" wrap="square" lIns="146304" tIns="91440" rIns="146304" bIns="91440" rtlCol="0" anchor="t" anchorCtr="0">
            <a:noAutofit/>
          </a:bodyPr>
          <a:lstStyle>
            <a:lvl1pPr>
              <a:defRPr lang="en-US" sz="5997" spc="-100" baseline="0" dirty="0">
                <a:solidFill>
                  <a:schemeClr val="tx1"/>
                </a:solidFill>
              </a:defRPr>
            </a:lvl1pPr>
          </a:lstStyle>
          <a:p>
            <a:pPr lvl="0"/>
            <a:r>
              <a:rPr lang="en-US" dirty="0" smtClean="0"/>
              <a:t>Presentation title</a:t>
            </a:r>
            <a:endParaRPr lang="en-US" dirty="0"/>
          </a:p>
        </p:txBody>
      </p:sp>
      <p:pic>
        <p:nvPicPr>
          <p:cNvPr id="11"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58332" y="6182442"/>
            <a:ext cx="1552932" cy="332660"/>
          </a:xfrm>
          <a:prstGeom prst="rect">
            <a:avLst/>
          </a:prstGeom>
        </p:spPr>
      </p:pic>
    </p:spTree>
    <p:extLst>
      <p:ext uri="{BB962C8B-B14F-4D97-AF65-F5344CB8AC3E}">
        <p14:creationId xmlns:p14="http://schemas.microsoft.com/office/powerpoint/2010/main" val="816576447"/>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1" y="3954459"/>
            <a:ext cx="6399213" cy="1830388"/>
          </a:xfrm>
          <a:noFill/>
        </p:spPr>
        <p:txBody>
          <a:bodyPr lIns="146304" tIns="109728" rIns="146304" bIns="109728">
            <a:noAutofit/>
          </a:bodyPr>
          <a:lstStyle>
            <a:lvl1pPr marL="0" indent="0">
              <a:spcBef>
                <a:spcPts val="0"/>
              </a:spcBef>
              <a:buNone/>
              <a:defRPr sz="3598" spc="0" baseline="0">
                <a:solidFill>
                  <a:schemeClr val="bg1">
                    <a:lumMod val="75000"/>
                  </a:schemeClr>
                </a:solidFill>
                <a:latin typeface="+mj-lt"/>
              </a:defRPr>
            </a:lvl1pPr>
          </a:lstStyle>
          <a:p>
            <a:pPr lvl="0"/>
            <a:r>
              <a:rPr lang="en-US" dirty="0" smtClean="0"/>
              <a:t>Speaker Name</a:t>
            </a:r>
          </a:p>
        </p:txBody>
      </p:sp>
      <p:sp>
        <p:nvSpPr>
          <p:cNvPr id="9" name="Title 1"/>
          <p:cNvSpPr>
            <a:spLocks noGrp="1"/>
          </p:cNvSpPr>
          <p:nvPr>
            <p:ph type="title" hasCustomPrompt="1"/>
          </p:nvPr>
        </p:nvSpPr>
        <p:spPr>
          <a:xfrm>
            <a:off x="274704" y="2117165"/>
            <a:ext cx="8229535" cy="1837298"/>
          </a:xfrm>
          <a:noFill/>
        </p:spPr>
        <p:txBody>
          <a:bodyPr lIns="146304" tIns="91440" rIns="146304" bIns="91440" anchor="t" anchorCtr="0"/>
          <a:lstStyle>
            <a:lvl1pPr>
              <a:defRPr sz="5997" spc="-100" baseline="0">
                <a:solidFill>
                  <a:schemeClr val="bg1">
                    <a:lumMod val="75000"/>
                  </a:schemeClr>
                </a:solidFill>
              </a:defRPr>
            </a:lvl1pPr>
          </a:lstStyle>
          <a:p>
            <a:r>
              <a:rPr lang="en-US" dirty="0" smtClean="0"/>
              <a:t>Presentation title</a:t>
            </a:r>
            <a:endParaRPr lang="en-US" dirty="0"/>
          </a:p>
        </p:txBody>
      </p:sp>
      <p:pic>
        <p:nvPicPr>
          <p:cNvPr id="8"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458332" y="6182442"/>
            <a:ext cx="1552932" cy="332660"/>
          </a:xfrm>
          <a:prstGeom prst="rect">
            <a:avLst/>
          </a:prstGeom>
        </p:spPr>
      </p:pic>
    </p:spTree>
    <p:extLst>
      <p:ext uri="{BB962C8B-B14F-4D97-AF65-F5344CB8AC3E}">
        <p14:creationId xmlns:p14="http://schemas.microsoft.com/office/powerpoint/2010/main" val="3251811466"/>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4294967295" orient="horz" pos="4406">
          <p15:clr>
            <a:srgbClr val="C35EA4"/>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40" y="1209973"/>
            <a:ext cx="8229599" cy="2751698"/>
          </a:xfrm>
          <a:noFill/>
        </p:spPr>
        <p:txBody>
          <a:bodyPr tIns="91440" bIns="91440" anchor="t" anchorCtr="0"/>
          <a:lstStyle>
            <a:lvl1pPr>
              <a:defRPr sz="7196" spc="-100"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5"/>
            <a:ext cx="8229589" cy="1829593"/>
          </a:xfrm>
          <a:noFill/>
        </p:spPr>
        <p:txBody>
          <a:bodyPr lIns="182880" tIns="146304" rIns="182880" bIns="146304">
            <a:noAutofit/>
          </a:bodyPr>
          <a:lstStyle>
            <a:lvl1pPr marL="0" indent="0">
              <a:spcBef>
                <a:spcPts val="0"/>
              </a:spcBef>
              <a:buNone/>
              <a:defRPr sz="3598" spc="0" baseline="0">
                <a:gradFill>
                  <a:gsLst>
                    <a:gs pos="0">
                      <a:srgbClr val="FFFFFF"/>
                    </a:gs>
                    <a:gs pos="100000">
                      <a:srgbClr val="FFFFFF"/>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3634402040"/>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Modu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57002" y="3850320"/>
            <a:ext cx="11585645" cy="1972480"/>
          </a:xfrm>
          <a:prstGeom prst="rect">
            <a:avLst/>
          </a:prstGeom>
        </p:spPr>
        <p:txBody>
          <a:bodyPr anchor="t" anchorCtr="0">
            <a:noAutofit/>
          </a:bodyPr>
          <a:lstStyle>
            <a:lvl1pPr algn="l">
              <a:lnSpc>
                <a:spcPct val="90000"/>
              </a:lnSpc>
              <a:defRPr sz="4896" spc="-153" baseline="0">
                <a:solidFill>
                  <a:schemeClr val="bg1">
                    <a:alpha val="99000"/>
                  </a:schemeClr>
                </a:solidFill>
                <a:latin typeface="Segoe UI Light" pitchFamily="34" charset="0"/>
              </a:defRPr>
            </a:lvl1pPr>
          </a:lstStyle>
          <a:p>
            <a:r>
              <a:rPr lang="en-US" dirty="0" smtClean="0"/>
              <a:t>Module or Section transition style</a:t>
            </a:r>
            <a:endParaRPr lang="en-US" dirty="0"/>
          </a:p>
        </p:txBody>
      </p:sp>
      <p:sp>
        <p:nvSpPr>
          <p:cNvPr id="9" name="Subtitle 2"/>
          <p:cNvSpPr>
            <a:spLocks noGrp="1"/>
          </p:cNvSpPr>
          <p:nvPr>
            <p:ph type="subTitle" idx="1" hasCustomPrompt="1"/>
          </p:nvPr>
        </p:nvSpPr>
        <p:spPr>
          <a:xfrm>
            <a:off x="557002" y="3001286"/>
            <a:ext cx="11585645" cy="763040"/>
          </a:xfrm>
          <a:prstGeom prst="rect">
            <a:avLst/>
          </a:prstGeom>
        </p:spPr>
        <p:txBody>
          <a:bodyPr>
            <a:noAutofit/>
          </a:bodyPr>
          <a:lstStyle>
            <a:lvl1pPr marL="0" indent="0" algn="l">
              <a:lnSpc>
                <a:spcPct val="90000"/>
              </a:lnSpc>
              <a:spcBef>
                <a:spcPts val="0"/>
              </a:spcBef>
              <a:buNone/>
              <a:defRPr sz="2448" b="0" cap="none" baseline="0">
                <a:solidFill>
                  <a:schemeClr val="bg1">
                    <a:alpha val="99000"/>
                  </a:schemeClr>
                </a:solidFill>
                <a:latin typeface="Segoe UI Light" pitchFamily="34" charset="0"/>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dirty="0" smtClean="0"/>
              <a:t>Course Title Style</a:t>
            </a:r>
            <a:endParaRPr lang="en-US" dirty="0"/>
          </a:p>
        </p:txBody>
      </p:sp>
    </p:spTree>
    <p:extLst>
      <p:ext uri="{BB962C8B-B14F-4D97-AF65-F5344CB8AC3E}">
        <p14:creationId xmlns:p14="http://schemas.microsoft.com/office/powerpoint/2010/main" val="1731157997"/>
      </p:ext>
    </p:extLst>
  </p:cSld>
  <p:clrMapOvr>
    <a:masterClrMapping/>
  </p:clrMapOvr>
  <p:transition>
    <p:fade/>
  </p:transition>
  <p:timing>
    <p:tnLst>
      <p:par>
        <p:cTn id="1" dur="indefinite" restart="never" nodeType="tmRoot"/>
      </p:par>
    </p:tnLst>
  </p:timing>
  <p:hf hdr="0"/>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40" y="1209973"/>
            <a:ext cx="8229599" cy="2751698"/>
          </a:xfrm>
          <a:noFill/>
        </p:spPr>
        <p:txBody>
          <a:bodyPr tIns="91440" bIns="91440" anchor="t" anchorCtr="0"/>
          <a:lstStyle>
            <a:lvl1pPr>
              <a:defRPr sz="7196" spc="-100"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2201331303"/>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4"/>
            <a:ext cx="11887200" cy="1831975"/>
          </a:xfrm>
          <a:noFill/>
        </p:spPr>
        <p:txBody>
          <a:bodyPr tIns="91440" bIns="91440" anchor="t" anchorCtr="0"/>
          <a:lstStyle>
            <a:lvl1pPr>
              <a:defRPr sz="8796" spc="-100"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764403187"/>
      </p:ext>
    </p:extLst>
  </p:cSld>
  <p:clrMapOvr>
    <a:masterClrMapping/>
  </p:clrMapOvr>
  <p:transition>
    <p:fade/>
  </p:transition>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4"/>
            <a:ext cx="11887200" cy="1831975"/>
          </a:xfrm>
          <a:noFill/>
        </p:spPr>
        <p:txBody>
          <a:bodyPr tIns="91440" bIns="91440" anchor="t" anchorCtr="0"/>
          <a:lstStyle>
            <a:lvl1pPr>
              <a:defRPr sz="8796" spc="-100"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517760123"/>
      </p:ext>
    </p:extLst>
  </p:cSld>
  <p:clrMapOvr>
    <a:masterClrMapping/>
  </p:clrMapOvr>
  <p:transition>
    <p:fade/>
  </p:transition>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4"/>
            <a:ext cx="11887200" cy="1831975"/>
          </a:xfrm>
          <a:noFill/>
        </p:spPr>
        <p:txBody>
          <a:bodyPr tIns="91440" bIns="91440" anchor="t" anchorCtr="0"/>
          <a:lstStyle>
            <a:lvl1pPr algn="l" defTabSz="932283" rtl="0" eaLnBrk="1" latinLnBrk="0" hangingPunct="1">
              <a:lnSpc>
                <a:spcPct val="90000"/>
              </a:lnSpc>
              <a:spcBef>
                <a:spcPct val="0"/>
              </a:spcBef>
              <a:buNone/>
              <a:defRPr lang="en-US" sz="8796" b="0" kern="1200" cap="none" spc="-100"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1109362683"/>
      </p:ext>
    </p:extLst>
  </p:cSld>
  <p:clrMapOvr>
    <a:masterClrMapping/>
  </p:clrMapOvr>
  <p:transition>
    <p:fade/>
  </p:transition>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4"/>
            <a:ext cx="11887200" cy="1831975"/>
          </a:xfrm>
          <a:noFill/>
        </p:spPr>
        <p:txBody>
          <a:bodyPr tIns="91440" bIns="91440" anchor="t" anchorCtr="0"/>
          <a:lstStyle>
            <a:lvl1pPr algn="l" defTabSz="932283" rtl="0" eaLnBrk="1" latinLnBrk="0" hangingPunct="1">
              <a:lnSpc>
                <a:spcPct val="90000"/>
              </a:lnSpc>
              <a:spcBef>
                <a:spcPct val="0"/>
              </a:spcBef>
              <a:buNone/>
              <a:defRPr lang="en-US" sz="8796" b="0" kern="1200" cap="none" spc="-100"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3602993173"/>
      </p:ext>
    </p:extLst>
  </p:cSld>
  <p:clrMapOvr>
    <a:masterClrMapping/>
  </p:clrMapOvr>
  <p:transition>
    <p:fade/>
  </p:transition>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74640" y="1212851"/>
            <a:ext cx="11889564" cy="2059025"/>
          </a:xfrm>
        </p:spPr>
        <p:txBody>
          <a:bodyPr/>
          <a:lstStyle>
            <a:lvl1pPr marL="0" indent="0">
              <a:buNone/>
              <a:defRPr/>
            </a:lvl1pPr>
            <a:lvl2pPr marL="28561" indent="0">
              <a:buNone/>
              <a:defRPr sz="1999"/>
            </a:lvl2pPr>
            <a:lvl3pPr marL="223727" indent="0">
              <a:buNone/>
              <a:defRPr sz="1999"/>
            </a:lvl3pPr>
            <a:lvl4pPr marL="476016" indent="0">
              <a:buNone/>
              <a:defRPr sz="1799"/>
            </a:lvl4pPr>
            <a:lvl5pPr marL="739410" indent="0">
              <a:buNone/>
              <a:defRPr sz="1799"/>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17888339"/>
      </p:ext>
    </p:extLst>
  </p:cSld>
  <p:clrMapOvr>
    <a:masterClrMapping/>
  </p:clrMapOvr>
  <p:transition>
    <p:fade/>
  </p:transition>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74640" y="1212851"/>
            <a:ext cx="11889564" cy="2059025"/>
          </a:xfrm>
        </p:spPr>
        <p:txBody>
          <a:bodyPr/>
          <a:lstStyle>
            <a:lvl1pPr marL="0" indent="0">
              <a:buNone/>
              <a:defRPr>
                <a:gradFill>
                  <a:gsLst>
                    <a:gs pos="2920">
                      <a:schemeClr val="tx1"/>
                    </a:gs>
                    <a:gs pos="100000">
                      <a:schemeClr val="tx1"/>
                    </a:gs>
                  </a:gsLst>
                  <a:lin ang="5400000" scaled="0"/>
                </a:gradFill>
              </a:defRPr>
            </a:lvl1pPr>
            <a:lvl2pPr marL="28561" indent="0">
              <a:buNone/>
              <a:defRPr sz="1999"/>
            </a:lvl2pPr>
            <a:lvl3pPr marL="223727" indent="0">
              <a:buNone/>
              <a:defRPr sz="1999"/>
            </a:lvl3pPr>
            <a:lvl4pPr marL="476016" indent="0">
              <a:buNone/>
              <a:defRPr sz="1799"/>
            </a:lvl4pPr>
            <a:lvl5pPr marL="739410" indent="0">
              <a:buNone/>
              <a:defRPr sz="1799"/>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50054725"/>
      </p:ext>
    </p:extLst>
  </p:cSld>
  <p:clrMapOvr>
    <a:masterClrMapping/>
  </p:clrMapOvr>
  <p:transition>
    <p:fade/>
  </p:transition>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399"/>
            </a:lvl3pPr>
            <a:lvl4pPr>
              <a:defRPr sz="1999"/>
            </a:lvl4pPr>
            <a:lvl5pPr>
              <a:defRPr sz="1999"/>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082490063"/>
      </p:ext>
    </p:extLst>
  </p:cSld>
  <p:clrMapOvr>
    <a:masterClrMapping/>
  </p:clrMapOvr>
  <p:transition>
    <p:fade/>
  </p:transition>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1pPr>
              <a:buClr>
                <a:schemeClr val="tx2"/>
              </a:buClr>
              <a:defRPr>
                <a:gradFill>
                  <a:gsLst>
                    <a:gs pos="0">
                      <a:schemeClr val="tx1"/>
                    </a:gs>
                    <a:gs pos="100000">
                      <a:schemeClr val="tx1"/>
                    </a:gs>
                  </a:gsLst>
                  <a:lin ang="5400000" scaled="0"/>
                </a:gradFill>
              </a:defRPr>
            </a:lvl1pPr>
            <a:lvl3pPr>
              <a:defRPr sz="2399"/>
            </a:lvl3pPr>
            <a:lvl4pPr>
              <a:defRPr sz="1999"/>
            </a:lvl4pPr>
            <a:lvl5pPr>
              <a:defRPr sz="1999"/>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228846168"/>
      </p:ext>
    </p:extLst>
  </p:cSld>
  <p:clrMapOvr>
    <a:masterClrMapping/>
  </p:clrMapOvr>
  <p:transition>
    <p:fade/>
  </p:transition>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49"/>
            <a:ext cx="5486399" cy="2539349"/>
          </a:xfrm>
        </p:spPr>
        <p:txBody>
          <a:bodyPr wrap="square">
            <a:spAutoFit/>
          </a:bodyPr>
          <a:lstStyle>
            <a:lvl1pPr marL="0" indent="0">
              <a:spcBef>
                <a:spcPts val="1224"/>
              </a:spcBef>
              <a:buClr>
                <a:schemeClr val="tx1"/>
              </a:buClr>
              <a:buFont typeface="Wingdings" pitchFamily="2" charset="2"/>
              <a:buNone/>
              <a:defRPr sz="3598"/>
            </a:lvl1pPr>
            <a:lvl2pPr marL="0" indent="0">
              <a:buNone/>
              <a:defRPr sz="1999"/>
            </a:lvl2pPr>
            <a:lvl3pPr marL="231661" indent="0">
              <a:buNone/>
              <a:tabLst/>
              <a:defRPr sz="1999"/>
            </a:lvl3pPr>
            <a:lvl4pPr marL="460149" indent="0">
              <a:buNone/>
              <a:defRPr/>
            </a:lvl4pPr>
            <a:lvl5pPr marL="68546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40" y="1212849"/>
            <a:ext cx="5486399" cy="2539349"/>
          </a:xfrm>
        </p:spPr>
        <p:txBody>
          <a:bodyPr wrap="square">
            <a:spAutoFit/>
          </a:bodyPr>
          <a:lstStyle>
            <a:lvl1pPr marL="0" indent="0">
              <a:spcBef>
                <a:spcPts val="1224"/>
              </a:spcBef>
              <a:buClr>
                <a:schemeClr val="tx1"/>
              </a:buClr>
              <a:buFont typeface="Wingdings" pitchFamily="2" charset="2"/>
              <a:buNone/>
              <a:defRPr sz="3598"/>
            </a:lvl1pPr>
            <a:lvl2pPr marL="0" indent="0">
              <a:buNone/>
              <a:defRPr sz="1999"/>
            </a:lvl2pPr>
            <a:lvl3pPr marL="231661" indent="0">
              <a:buNone/>
              <a:tabLst/>
              <a:defRPr sz="1999"/>
            </a:lvl3pPr>
            <a:lvl4pPr marL="460149" indent="0">
              <a:buNone/>
              <a:defRPr/>
            </a:lvl4pPr>
            <a:lvl5pPr marL="68546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72216296"/>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841638173"/>
      </p:ext>
    </p:extLst>
  </p:cSld>
  <p:clrMapOvr>
    <a:masterClrMapping/>
  </p:clrMapOvr>
  <p:transition>
    <p:fade/>
  </p:transition>
  <p:timing>
    <p:tnLst>
      <p:par>
        <p:cTn id="1" dur="indefinite" restart="never" nodeType="tmRoot"/>
      </p:par>
    </p:tn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50"/>
            <a:ext cx="5486399" cy="2536079"/>
          </a:xfrm>
        </p:spPr>
        <p:txBody>
          <a:bodyPr wrap="square">
            <a:spAutoFit/>
          </a:bodyPr>
          <a:lstStyle>
            <a:lvl1pPr marL="0" indent="0">
              <a:spcBef>
                <a:spcPts val="1224"/>
              </a:spcBef>
              <a:buClr>
                <a:schemeClr val="tx1"/>
              </a:buClr>
              <a:buFont typeface="Wingdings" pitchFamily="2" charset="2"/>
              <a:buNone/>
              <a:defRPr sz="3598">
                <a:solidFill>
                  <a:schemeClr val="tx1"/>
                </a:solidFill>
              </a:defRPr>
            </a:lvl1pPr>
            <a:lvl2pPr marL="0" indent="0">
              <a:buNone/>
              <a:defRPr sz="1999"/>
            </a:lvl2pPr>
            <a:lvl3pPr marL="231661" indent="0">
              <a:buNone/>
              <a:tabLst/>
              <a:defRPr sz="1999"/>
            </a:lvl3pPr>
            <a:lvl4pPr marL="460149" indent="0">
              <a:buNone/>
              <a:defRPr/>
            </a:lvl4pPr>
            <a:lvl5pPr marL="68546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40" y="1212850"/>
            <a:ext cx="5486399" cy="2536079"/>
          </a:xfrm>
        </p:spPr>
        <p:txBody>
          <a:bodyPr wrap="square">
            <a:spAutoFit/>
          </a:bodyPr>
          <a:lstStyle>
            <a:lvl1pPr marL="0" indent="0">
              <a:spcBef>
                <a:spcPts val="1224"/>
              </a:spcBef>
              <a:buClr>
                <a:schemeClr val="tx1"/>
              </a:buClr>
              <a:buFont typeface="Wingdings" pitchFamily="2" charset="2"/>
              <a:buNone/>
              <a:defRPr sz="3598">
                <a:solidFill>
                  <a:schemeClr val="tx1"/>
                </a:solidFill>
              </a:defRPr>
            </a:lvl1pPr>
            <a:lvl2pPr marL="0" indent="0">
              <a:buNone/>
              <a:defRPr sz="1999"/>
            </a:lvl2pPr>
            <a:lvl3pPr marL="231661" indent="0">
              <a:buNone/>
              <a:tabLst/>
              <a:defRPr sz="1999"/>
            </a:lvl3pPr>
            <a:lvl4pPr marL="460149" indent="0">
              <a:buNone/>
              <a:defRPr/>
            </a:lvl4pPr>
            <a:lvl5pPr marL="68546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90330164"/>
      </p:ext>
    </p:extLst>
  </p:cSld>
  <p:clrMapOvr>
    <a:masterClrMapping/>
  </p:clrMapOvr>
  <p:transition>
    <p:fade/>
  </p:transition>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51"/>
            <a:ext cx="5486399" cy="2603790"/>
          </a:xfrm>
        </p:spPr>
        <p:txBody>
          <a:bodyPr wrap="square">
            <a:spAutoFit/>
          </a:bodyPr>
          <a:lstStyle>
            <a:lvl1pPr marL="287196" indent="-287196">
              <a:spcBef>
                <a:spcPts val="1224"/>
              </a:spcBef>
              <a:buClr>
                <a:schemeClr val="tx1"/>
              </a:buClr>
              <a:buFontTx/>
              <a:buBlip>
                <a:blip r:embed="rId2"/>
              </a:buBlip>
              <a:defRPr sz="3598"/>
            </a:lvl1pPr>
            <a:lvl2pPr marL="530905" indent="-233080">
              <a:defRPr sz="2399"/>
            </a:lvl2pPr>
            <a:lvl3pPr marL="699240" indent="-168336">
              <a:tabLst/>
              <a:defRPr sz="1999"/>
            </a:lvl3pPr>
            <a:lvl4pPr marL="880525" indent="-181285">
              <a:defRPr/>
            </a:lvl4pPr>
            <a:lvl5pPr marL="1048860" indent="-168336">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40" y="1212851"/>
            <a:ext cx="5486399" cy="2603790"/>
          </a:xfrm>
        </p:spPr>
        <p:txBody>
          <a:bodyPr wrap="square">
            <a:spAutoFit/>
          </a:bodyPr>
          <a:lstStyle>
            <a:lvl1pPr marL="287196" indent="-287196">
              <a:spcBef>
                <a:spcPts val="1224"/>
              </a:spcBef>
              <a:buClr>
                <a:schemeClr val="tx1"/>
              </a:buClr>
              <a:buFontTx/>
              <a:buBlip>
                <a:blip r:embed="rId2"/>
              </a:buBlip>
              <a:defRPr sz="3598"/>
            </a:lvl1pPr>
            <a:lvl2pPr marL="530905" indent="-233080">
              <a:defRPr sz="2399"/>
            </a:lvl2pPr>
            <a:lvl3pPr marL="699240" indent="-168336">
              <a:tabLst/>
              <a:defRPr sz="1999"/>
            </a:lvl3pPr>
            <a:lvl4pPr marL="880525" indent="-181285">
              <a:defRPr/>
            </a:lvl4pPr>
            <a:lvl5pPr marL="1048860" indent="-168336">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422976798"/>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51"/>
            <a:ext cx="5486399" cy="2603790"/>
          </a:xfrm>
        </p:spPr>
        <p:txBody>
          <a:bodyPr wrap="square">
            <a:spAutoFit/>
          </a:bodyPr>
          <a:lstStyle>
            <a:lvl1pPr marL="287196" indent="-287196">
              <a:spcBef>
                <a:spcPts val="1224"/>
              </a:spcBef>
              <a:buClr>
                <a:schemeClr val="tx2"/>
              </a:buClr>
              <a:buFontTx/>
              <a:buBlip>
                <a:blip r:embed="rId2"/>
              </a:buBlip>
              <a:defRPr sz="3598">
                <a:solidFill>
                  <a:schemeClr val="tx1"/>
                </a:solidFill>
              </a:defRPr>
            </a:lvl1pPr>
            <a:lvl2pPr marL="530905" indent="-233080">
              <a:defRPr sz="2399"/>
            </a:lvl2pPr>
            <a:lvl3pPr marL="699240" indent="-168336">
              <a:tabLst/>
              <a:defRPr sz="1999"/>
            </a:lvl3pPr>
            <a:lvl4pPr marL="880525" indent="-181285">
              <a:defRPr/>
            </a:lvl4pPr>
            <a:lvl5pPr marL="1048860" indent="-168336">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40" y="1212851"/>
            <a:ext cx="5486399" cy="2603790"/>
          </a:xfrm>
        </p:spPr>
        <p:txBody>
          <a:bodyPr wrap="square">
            <a:spAutoFit/>
          </a:bodyPr>
          <a:lstStyle>
            <a:lvl1pPr marL="287196" indent="-287196">
              <a:spcBef>
                <a:spcPts val="1224"/>
              </a:spcBef>
              <a:buClr>
                <a:schemeClr val="tx2"/>
              </a:buClr>
              <a:buFontTx/>
              <a:buBlip>
                <a:blip r:embed="rId2"/>
              </a:buBlip>
              <a:defRPr sz="3598">
                <a:solidFill>
                  <a:schemeClr val="tx1"/>
                </a:solidFill>
              </a:defRPr>
            </a:lvl1pPr>
            <a:lvl2pPr marL="530905" indent="-233080">
              <a:defRPr sz="2399"/>
            </a:lvl2pPr>
            <a:lvl3pPr marL="699240" indent="-168336">
              <a:tabLst/>
              <a:defRPr sz="1999"/>
            </a:lvl3pPr>
            <a:lvl4pPr marL="880525" indent="-181285">
              <a:defRPr/>
            </a:lvl4pPr>
            <a:lvl5pPr marL="1048860" indent="-168336">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144583794"/>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57587423"/>
      </p:ext>
    </p:extLst>
  </p:cSld>
  <p:clrMapOvr>
    <a:masterClrMapping/>
  </p:clrMapOvr>
  <p:transition>
    <p:fade/>
  </p:transition>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Big Idea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2577" y="1211265"/>
            <a:ext cx="11889564" cy="917575"/>
          </a:xfrm>
        </p:spPr>
        <p:txBody>
          <a:bodyPr/>
          <a:lstStyle>
            <a:lvl1pPr>
              <a:defRPr sz="7196" baseline="0"/>
            </a:lvl1pPr>
          </a:lstStyle>
          <a:p>
            <a:r>
              <a:rPr lang="en-US" smtClean="0"/>
              <a:t>Click to edit Master title style</a:t>
            </a:r>
            <a:endParaRPr lang="en-US" dirty="0"/>
          </a:p>
        </p:txBody>
      </p:sp>
    </p:spTree>
    <p:extLst>
      <p:ext uri="{BB962C8B-B14F-4D97-AF65-F5344CB8AC3E}">
        <p14:creationId xmlns:p14="http://schemas.microsoft.com/office/powerpoint/2010/main" val="2836286660"/>
      </p:ext>
    </p:extLst>
  </p:cSld>
  <p:clrMapOvr>
    <a:masterClrMapping/>
  </p:clrMapOvr>
  <p:transition>
    <p:fade/>
  </p:transition>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Fact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3226" y="2125664"/>
            <a:ext cx="8219814" cy="1828800"/>
          </a:xfrm>
        </p:spPr>
        <p:txBody>
          <a:bodyPr/>
          <a:lstStyle>
            <a:lvl1pPr>
              <a:defRPr sz="5997" baseline="0"/>
            </a:lvl1pPr>
          </a:lstStyle>
          <a:p>
            <a:r>
              <a:rPr lang="en-US" smtClean="0"/>
              <a:t>Click to edit Master title style</a:t>
            </a:r>
            <a:endParaRPr lang="en-US" dirty="0"/>
          </a:p>
        </p:txBody>
      </p:sp>
    </p:spTree>
    <p:extLst>
      <p:ext uri="{BB962C8B-B14F-4D97-AF65-F5344CB8AC3E}">
        <p14:creationId xmlns:p14="http://schemas.microsoft.com/office/powerpoint/2010/main" val="2093981701"/>
      </p:ext>
    </p:extLst>
  </p:cSld>
  <p:clrMapOvr>
    <a:masterClrMapping/>
  </p:clrMapOvr>
  <p:transition>
    <p:fade/>
  </p:transition>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3226" y="2125664"/>
            <a:ext cx="8219814" cy="1828800"/>
          </a:xfrm>
        </p:spPr>
        <p:txBody>
          <a:bodyPr/>
          <a:lstStyle>
            <a:lvl1pPr>
              <a:defRPr sz="5997" baseline="0"/>
            </a:lvl1pPr>
          </a:lstStyle>
          <a:p>
            <a:r>
              <a:rPr lang="en-US" smtClean="0"/>
              <a:t>Click to edit Master title style</a:t>
            </a:r>
            <a:endParaRPr lang="en-US" dirty="0"/>
          </a:p>
        </p:txBody>
      </p:sp>
    </p:spTree>
    <p:extLst>
      <p:ext uri="{BB962C8B-B14F-4D97-AF65-F5344CB8AC3E}">
        <p14:creationId xmlns:p14="http://schemas.microsoft.com/office/powerpoint/2010/main" val="843220704"/>
      </p:ext>
    </p:extLst>
  </p:cSld>
  <p:clrMapOvr>
    <a:masterClrMapping/>
  </p:clrMapOvr>
  <p:transition>
    <p:fade/>
  </p:transition>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Quote Layout">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9" y="1201808"/>
            <a:ext cx="10058399" cy="917575"/>
          </a:xfrm>
        </p:spPr>
        <p:txBody>
          <a:bodyPr/>
          <a:lstStyle>
            <a:lvl1pPr marL="233248" indent="-233248">
              <a:defRPr sz="5997"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761039" y="5126038"/>
            <a:ext cx="5486400" cy="1071062"/>
          </a:xfrm>
        </p:spPr>
        <p:txBody>
          <a:bodyPr/>
          <a:lstStyle>
            <a:lvl1pPr marL="0" indent="0">
              <a:spcBef>
                <a:spcPts val="0"/>
              </a:spcBef>
              <a:buNone/>
              <a:defRPr sz="3198"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3538639892"/>
      </p:ext>
    </p:extLst>
  </p:cSld>
  <p:clrMapOvr>
    <a:masterClrMapping/>
  </p:clrMapOvr>
  <p:transition>
    <p:fade/>
  </p:transition>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9" y="2125665"/>
            <a:ext cx="10058399" cy="917575"/>
          </a:xfrm>
        </p:spPr>
        <p:txBody>
          <a:bodyPr/>
          <a:lstStyle>
            <a:lvl1pPr marL="282436" indent="-282436">
              <a:tabLst>
                <a:tab pos="282436" algn="l"/>
              </a:tabLst>
              <a:defRPr sz="5997"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761039" y="4868847"/>
            <a:ext cx="5486400" cy="1071062"/>
          </a:xfrm>
        </p:spPr>
        <p:txBody>
          <a:bodyPr/>
          <a:lstStyle>
            <a:lvl1pPr marL="0" indent="0">
              <a:spcBef>
                <a:spcPts val="0"/>
              </a:spcBef>
              <a:buNone/>
              <a:defRPr sz="3198"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3218198202"/>
      </p:ext>
    </p:extLst>
  </p:cSld>
  <p:clrMapOvr>
    <a:masterClrMapping/>
  </p:clrMapOvr>
  <p:transition>
    <p:fade/>
  </p:transition>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Big Idea &amp; 3 Points">
    <p:bg>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82576" y="2430463"/>
            <a:ext cx="11887200" cy="932563"/>
          </a:xfrm>
        </p:spPr>
        <p:txBody>
          <a:bodyPr/>
          <a:lstStyle>
            <a:lvl1pPr marL="0" indent="0">
              <a:buNone/>
              <a:defRPr sz="5397">
                <a:gradFill>
                  <a:gsLst>
                    <a:gs pos="3333">
                      <a:schemeClr val="tx1"/>
                    </a:gs>
                    <a:gs pos="39000">
                      <a:schemeClr val="tx1"/>
                    </a:gs>
                  </a:gsLst>
                  <a:lin ang="5400000" scaled="0"/>
                </a:gradFill>
              </a:defRPr>
            </a:lvl1pPr>
            <a:lvl2pPr marL="0" indent="0">
              <a:buFontTx/>
              <a:buNone/>
              <a:defRPr sz="1999"/>
            </a:lvl2pPr>
            <a:lvl3pPr marL="228488" indent="0">
              <a:buNone/>
              <a:defRPr/>
            </a:lvl3pPr>
            <a:lvl4pPr marL="456975" indent="0">
              <a:buNone/>
              <a:defRPr/>
            </a:lvl4pPr>
            <a:lvl5pPr marL="685463" indent="0">
              <a:buNone/>
              <a:defRPr/>
            </a:lvl5pPr>
          </a:lstStyle>
          <a:p>
            <a:pPr lvl="0"/>
            <a:r>
              <a:rPr lang="en-US" smtClean="0"/>
              <a:t>Click to edit Master text styles</a:t>
            </a:r>
          </a:p>
        </p:txBody>
      </p:sp>
      <p:sp>
        <p:nvSpPr>
          <p:cNvPr id="4" name="Title 1"/>
          <p:cNvSpPr>
            <a:spLocks noGrp="1"/>
          </p:cNvSpPr>
          <p:nvPr>
            <p:ph type="title"/>
          </p:nvPr>
        </p:nvSpPr>
        <p:spPr>
          <a:xfrm>
            <a:off x="282577" y="1211265"/>
            <a:ext cx="11889564" cy="917575"/>
          </a:xfrm>
        </p:spPr>
        <p:txBody>
          <a:bodyPr/>
          <a:lstStyle>
            <a:lvl1pPr>
              <a:defRPr sz="7196"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1517596005"/>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cSld name="Microsoft Slide">
    <p:bg>
      <p:bgPr>
        <a:solidFill>
          <a:srgbClr val="4668C5"/>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val="0"/>
              </a:ext>
            </a:extLst>
          </a:blip>
          <a:srcRect l="9719"/>
          <a:stretch/>
        </p:blipFill>
        <p:spPr>
          <a:xfrm>
            <a:off x="523180" y="2980930"/>
            <a:ext cx="5884906" cy="2396796"/>
          </a:xfrm>
          <a:prstGeom prst="rect">
            <a:avLst/>
          </a:prstGeom>
        </p:spPr>
      </p:pic>
      <p:sp>
        <p:nvSpPr>
          <p:cNvPr id="9" name="Rectangle 2"/>
          <p:cNvSpPr>
            <a:spLocks noChangeArrowheads="1"/>
          </p:cNvSpPr>
          <p:nvPr userDrawn="1"/>
        </p:nvSpPr>
        <p:spPr bwMode="auto">
          <a:xfrm>
            <a:off x="540857" y="6079406"/>
            <a:ext cx="11303915" cy="766448"/>
          </a:xfrm>
          <a:prstGeom prst="rect">
            <a:avLst/>
          </a:prstGeom>
          <a:noFill/>
          <a:ln w="9525">
            <a:noFill/>
            <a:miter lim="800000"/>
            <a:headEnd/>
            <a:tailEnd/>
          </a:ln>
        </p:spPr>
        <p:txBody>
          <a:bodyPr wrap="square">
            <a:spAutoFit/>
          </a:bodyPr>
          <a:lstStyle/>
          <a:p>
            <a:pPr marL="0" lvl="1" defTabSz="932278">
              <a:defRPr/>
            </a:pPr>
            <a:r>
              <a:rPr lang="en-US" sz="1071" dirty="0">
                <a:solidFill>
                  <a:prstClr val="white">
                    <a:lumMod val="85000"/>
                  </a:prstClr>
                </a:solidFill>
                <a:latin typeface="Calibri"/>
              </a:rPr>
              <a:t>©2013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523809719"/>
      </p:ext>
    </p:extLst>
  </p:cSld>
  <p:clrMapOvr>
    <a:masterClrMapping/>
  </p:clrMapOvr>
  <p:timing>
    <p:tnLst>
      <p:par>
        <p:cTn id="1" dur="indefinite" restart="never" nodeType="tmRoot"/>
      </p:par>
    </p:tn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1_50-50 Right Photo Layout_02">
    <p:bg bwMode="auto">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74640" y="2137697"/>
            <a:ext cx="5486400" cy="2731168"/>
          </a:xfrm>
          <a:noFill/>
        </p:spPr>
        <p:txBody>
          <a:bodyPr vert="horz" wrap="square" lIns="146304" tIns="91440" rIns="146304" bIns="91440" rtlCol="0" anchor="t" anchorCtr="0">
            <a:noAutofit/>
          </a:bodyPr>
          <a:lstStyle>
            <a:lvl1pPr>
              <a:defRPr lang="en-US" sz="5997" spc="-100" baseline="0" dirty="0">
                <a:solidFill>
                  <a:schemeClr val="bg1"/>
                </a:soli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6273" y="4868865"/>
            <a:ext cx="5485040" cy="914399"/>
          </a:xfrm>
        </p:spPr>
        <p:txBody>
          <a:bodyPr tIns="109728" bIns="109728">
            <a:noAutofit/>
          </a:bodyPr>
          <a:lstStyle>
            <a:lvl1pPr marL="0" indent="0">
              <a:spcBef>
                <a:spcPts val="0"/>
              </a:spcBef>
              <a:buNone/>
              <a:defRPr sz="3198">
                <a:solidFill>
                  <a:schemeClr val="bg1"/>
                </a:solidFill>
              </a:defRPr>
            </a:lvl1pPr>
          </a:lstStyle>
          <a:p>
            <a:pPr lvl="0"/>
            <a:r>
              <a:rPr lang="en-US" dirty="0" smtClean="0"/>
              <a:t>Speaker Name</a:t>
            </a:r>
            <a:endParaRPr lang="en-US" dirty="0"/>
          </a:p>
        </p:txBody>
      </p:sp>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l="23279" r="17893"/>
          <a:stretch/>
        </p:blipFill>
        <p:spPr>
          <a:xfrm>
            <a:off x="6294436" y="0"/>
            <a:ext cx="6172200" cy="6994525"/>
          </a:xfrm>
          <a:prstGeom prst="rect">
            <a:avLst/>
          </a:prstGeom>
        </p:spPr>
      </p:pic>
      <p:pic>
        <p:nvPicPr>
          <p:cNvPr id="9" name="Picture Placeholder 4"/>
          <p:cNvPicPr>
            <a:picLocks noChangeAspect="1"/>
          </p:cNvPicPr>
          <p:nvPr userDrawn="1"/>
        </p:nvPicPr>
        <p:blipFill rotWithShape="1">
          <a:blip r:embed="rId3">
            <a:extLst>
              <a:ext uri="{28A0092B-C50C-407E-A947-70E740481C1C}">
                <a14:useLocalDpi xmlns:a14="http://schemas.microsoft.com/office/drawing/2010/main" val="0"/>
              </a:ext>
            </a:extLst>
          </a:blip>
          <a:srcRect l="-503" t="26090" r="67" b="-1"/>
          <a:stretch/>
        </p:blipFill>
        <p:spPr>
          <a:xfrm>
            <a:off x="6270259" y="-7938"/>
            <a:ext cx="6196378" cy="7010400"/>
          </a:xfrm>
          <a:prstGeom prst="rect">
            <a:avLst/>
          </a:prstGeom>
        </p:spPr>
      </p:pic>
    </p:spTree>
    <p:extLst>
      <p:ext uri="{BB962C8B-B14F-4D97-AF65-F5344CB8AC3E}">
        <p14:creationId xmlns:p14="http://schemas.microsoft.com/office/powerpoint/2010/main" val="1182830479"/>
      </p:ext>
    </p:extLst>
  </p:cSld>
  <p:clrMapOvr>
    <a:masterClrMapping/>
  </p:clrMapOvr>
  <p:transition>
    <p:fade/>
  </p:transition>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1_50-50 Right Photo Layout_03">
    <p:bg bwMode="auto">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74640" y="2137697"/>
            <a:ext cx="5486400" cy="2731168"/>
          </a:xfrm>
          <a:noFill/>
        </p:spPr>
        <p:txBody>
          <a:bodyPr vert="horz" wrap="square" lIns="146304" tIns="91440" rIns="146304" bIns="91440" rtlCol="0" anchor="t" anchorCtr="0">
            <a:noAutofit/>
          </a:bodyPr>
          <a:lstStyle>
            <a:lvl1pPr>
              <a:defRPr lang="en-US" sz="5997" spc="-100" baseline="0" dirty="0">
                <a:solidFill>
                  <a:schemeClr val="bg1"/>
                </a:soli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6273" y="4868865"/>
            <a:ext cx="5485040" cy="914399"/>
          </a:xfrm>
        </p:spPr>
        <p:txBody>
          <a:bodyPr tIns="109728" bIns="109728">
            <a:noAutofit/>
          </a:bodyPr>
          <a:lstStyle>
            <a:lvl1pPr marL="0" indent="0">
              <a:spcBef>
                <a:spcPts val="0"/>
              </a:spcBef>
              <a:buNone/>
              <a:defRPr sz="3198">
                <a:solidFill>
                  <a:schemeClr val="bg1"/>
                </a:solidFill>
              </a:defRPr>
            </a:lvl1pPr>
          </a:lstStyle>
          <a:p>
            <a:pPr lvl="0"/>
            <a:r>
              <a:rPr lang="en-US" dirty="0" smtClean="0"/>
              <a:t>Speaker Name</a:t>
            </a:r>
            <a:endParaRPr lang="en-US" dirty="0"/>
          </a:p>
        </p:txBody>
      </p:sp>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l="1536" t="114" r="36245" b="-114"/>
          <a:stretch/>
        </p:blipFill>
        <p:spPr>
          <a:xfrm>
            <a:off x="6294436" y="3"/>
            <a:ext cx="6172200" cy="6994524"/>
          </a:xfrm>
          <a:prstGeom prst="rect">
            <a:avLst/>
          </a:prstGeom>
        </p:spPr>
      </p:pic>
    </p:spTree>
    <p:extLst>
      <p:ext uri="{BB962C8B-B14F-4D97-AF65-F5344CB8AC3E}">
        <p14:creationId xmlns:p14="http://schemas.microsoft.com/office/powerpoint/2010/main" val="2335303769"/>
      </p:ext>
    </p:extLst>
  </p:cSld>
  <p:clrMapOvr>
    <a:masterClrMapping/>
  </p:clrMapOvr>
  <p:transition>
    <p:fade/>
  </p:transition>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61066658"/>
      </p:ext>
    </p:extLst>
  </p:cSld>
  <p:clrMapOvr>
    <a:masterClrMapping/>
  </p:clrMapOvr>
  <p:transition>
    <p:fade/>
  </p:transition>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67063900"/>
      </p:ext>
    </p:extLst>
  </p:cSld>
  <p:clrMapOvr>
    <a:masterClrMapping/>
  </p:clrMapOvr>
  <p:transition>
    <p:fade/>
  </p:transition>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1781361"/>
      </p:ext>
    </p:extLst>
  </p:cSld>
  <p:clrMapOvr>
    <a:masterClrMapping/>
  </p:clrMapOvr>
  <p:transition>
    <p:fade/>
  </p:transition>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41665071"/>
      </p:ext>
    </p:extLst>
  </p:cSld>
  <p:clrMapOvr>
    <a:masterClrMapping/>
  </p:clrMapOvr>
  <p:transition>
    <p:fade/>
  </p:transition>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2"/>
            <a:ext cx="11887200" cy="2443746"/>
          </a:xfrm>
          <a:prstGeom prst="rect">
            <a:avLst/>
          </a:prstGeom>
        </p:spPr>
        <p:txBody>
          <a:bodyPr/>
          <a:lstStyle>
            <a:lvl1pPr marL="290371" indent="-290371">
              <a:buClr>
                <a:schemeClr val="tx1"/>
              </a:buClr>
              <a:buSzPct val="90000"/>
              <a:buFont typeface="Wingdings" panose="05000000000000000000" pitchFamily="2" charset="2"/>
              <a:buChar char="§"/>
              <a:defRPr sz="3598">
                <a:solidFill>
                  <a:schemeClr val="bg1"/>
                </a:solidFill>
                <a:latin typeface="Segoe UI" pitchFamily="34" charset="0"/>
                <a:ea typeface="Segoe UI" pitchFamily="34" charset="0"/>
                <a:cs typeface="Segoe UI" pitchFamily="34" charset="0"/>
              </a:defRPr>
            </a:lvl1pPr>
            <a:lvl2pPr marL="571218" indent="-280850">
              <a:buClr>
                <a:schemeClr val="tx1"/>
              </a:buClr>
              <a:buSzPct val="90000"/>
              <a:buFont typeface="Wingdings" panose="05000000000000000000" pitchFamily="2" charset="2"/>
              <a:buChar char="§"/>
              <a:defRPr sz="3198">
                <a:solidFill>
                  <a:schemeClr val="bg1"/>
                </a:solidFill>
                <a:latin typeface="Segoe UI" pitchFamily="34" charset="0"/>
                <a:ea typeface="Segoe UI" pitchFamily="34" charset="0"/>
                <a:cs typeface="Segoe UI" pitchFamily="34" charset="0"/>
              </a:defRPr>
            </a:lvl2pPr>
            <a:lvl3pPr marL="861588" indent="-290371">
              <a:buClr>
                <a:schemeClr val="tx1"/>
              </a:buClr>
              <a:buSzPct val="90000"/>
              <a:buFont typeface="Wingdings" panose="05000000000000000000" pitchFamily="2" charset="2"/>
              <a:buChar char="§"/>
              <a:defRPr sz="2799">
                <a:solidFill>
                  <a:schemeClr val="bg1"/>
                </a:solidFill>
                <a:latin typeface="Segoe UI" pitchFamily="34" charset="0"/>
                <a:ea typeface="Segoe UI" pitchFamily="34" charset="0"/>
                <a:cs typeface="Segoe UI" pitchFamily="34" charset="0"/>
              </a:defRPr>
            </a:lvl3pPr>
            <a:lvl4pPr marL="1090076" indent="-228488">
              <a:buClr>
                <a:schemeClr val="tx1"/>
              </a:buClr>
              <a:buSzPct val="90000"/>
              <a:buFont typeface="Wingdings" panose="05000000000000000000" pitchFamily="2" charset="2"/>
              <a:buChar char="§"/>
              <a:defRPr sz="2399">
                <a:solidFill>
                  <a:schemeClr val="bg1"/>
                </a:solidFill>
                <a:latin typeface="Segoe UI" pitchFamily="34" charset="0"/>
                <a:ea typeface="Segoe UI" pitchFamily="34" charset="0"/>
                <a:cs typeface="Segoe UI" pitchFamily="34" charset="0"/>
              </a:defRPr>
            </a:lvl4pPr>
            <a:lvl5pPr marL="1318564" indent="-228488">
              <a:buClr>
                <a:schemeClr val="tx1"/>
              </a:buClr>
              <a:buSzPct val="90000"/>
              <a:buFont typeface="Wingdings" panose="05000000000000000000" pitchFamily="2" charset="2"/>
              <a:buChar char="§"/>
              <a:defRPr sz="1999">
                <a:solidFill>
                  <a:schemeClr val="bg1"/>
                </a:soli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7"/>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98"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solidFill>
                  <a:schemeClr val="bg1"/>
                </a:soli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21700706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Black slide Layout">
    <p:bg bwMode="black">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2"/>
            <a:ext cx="11887200" cy="2443746"/>
          </a:xfrm>
          <a:prstGeom prst="rect">
            <a:avLst/>
          </a:prstGeom>
        </p:spPr>
        <p:txBody>
          <a:bodyPr/>
          <a:lstStyle>
            <a:lvl1pPr marL="290371" indent="-290371">
              <a:buClr>
                <a:schemeClr val="tx1"/>
              </a:buClr>
              <a:buSzPct val="90000"/>
              <a:buFont typeface="Wingdings" panose="05000000000000000000" pitchFamily="2" charset="2"/>
              <a:buChar char="§"/>
              <a:defRPr sz="359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218" indent="-280850">
              <a:buClr>
                <a:schemeClr val="tx1"/>
              </a:buClr>
              <a:buSzPct val="90000"/>
              <a:buFont typeface="Wingdings" panose="05000000000000000000" pitchFamily="2" charset="2"/>
              <a:buChar char="§"/>
              <a:defRPr sz="3198">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588" indent="-290371">
              <a:buClr>
                <a:schemeClr val="tx1"/>
              </a:buClr>
              <a:buSzPct val="90000"/>
              <a:buFont typeface="Wingdings" panose="05000000000000000000" pitchFamily="2" charset="2"/>
              <a:buChar char="§"/>
              <a:defRPr sz="2799">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076" indent="-228488">
              <a:buClr>
                <a:schemeClr val="tx1"/>
              </a:buClr>
              <a:buSzPct val="90000"/>
              <a:buFont typeface="Wingdings" panose="05000000000000000000" pitchFamily="2" charset="2"/>
              <a:buChar char="§"/>
              <a:defRPr sz="2399">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564" indent="-228488">
              <a:buClr>
                <a:schemeClr val="tx1"/>
              </a:buClr>
              <a:buSzPct val="90000"/>
              <a:buFont typeface="Wingdings" panose="05000000000000000000" pitchFamily="2" charset="2"/>
              <a:buChar char="§"/>
              <a:defRPr sz="1999">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24657565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userDrawn="1">
  <p:cSld name="True Blank">
    <p:spTree>
      <p:nvGrpSpPr>
        <p:cNvPr id="1" name=""/>
        <p:cNvGrpSpPr/>
        <p:nvPr/>
      </p:nvGrpSpPr>
      <p:grpSpPr>
        <a:xfrm>
          <a:off x="0" y="0"/>
          <a:ext cx="0" cy="0"/>
          <a:chOff x="0" y="0"/>
          <a:chExt cx="0" cy="0"/>
        </a:xfrm>
      </p:grpSpPr>
      <p:pic>
        <p:nvPicPr>
          <p:cNvPr id="15" name="Picture 2" descr="C:\Users\pwujcik.REDMOND\Desktop\Toolkit_Grid\trans-grid.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 y="0"/>
            <a:ext cx="12473406" cy="6994525"/>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userDrawn="1"/>
        </p:nvSpPr>
        <p:spPr>
          <a:xfrm>
            <a:off x="-812" y="0"/>
            <a:ext cx="12436475" cy="69945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2430" tIns="46214" rIns="92430" bIns="46214" rtlCol="0" anchor="ctr"/>
          <a:lstStyle/>
          <a:p>
            <a:pPr algn="ctr" defTabSz="932139"/>
            <a:endParaRPr lang="en-US" sz="1721">
              <a:solidFill>
                <a:prstClr val="white"/>
              </a:solidFill>
            </a:endParaRPr>
          </a:p>
        </p:txBody>
      </p:sp>
    </p:spTree>
    <p:extLst>
      <p:ext uri="{BB962C8B-B14F-4D97-AF65-F5344CB8AC3E}">
        <p14:creationId xmlns:p14="http://schemas.microsoft.com/office/powerpoint/2010/main" val="2725625115"/>
      </p:ext>
    </p:extLst>
  </p:cSld>
  <p:clrMapOvr>
    <a:masterClrMapping/>
  </p:clrMapOvr>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1" y="296898"/>
            <a:ext cx="11887518" cy="914365"/>
          </a:xfrm>
        </p:spPr>
        <p:txBody>
          <a:bodyPr/>
          <a:lstStyle>
            <a:lvl1pPr>
              <a:defRPr sz="5797">
                <a:solidFill>
                  <a:schemeClr val="bg1"/>
                </a:soli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74638" y="1697064"/>
            <a:ext cx="10972801" cy="1902453"/>
          </a:xfrm>
        </p:spPr>
        <p:txBody>
          <a:bodyPr/>
          <a:lstStyle>
            <a:lvl1pPr>
              <a:defRPr sz="2599">
                <a:solidFill>
                  <a:schemeClr val="bg1"/>
                </a:solidFill>
                <a:latin typeface="+mn-lt"/>
              </a:defRPr>
            </a:lvl1pPr>
            <a:lvl2pPr>
              <a:defRPr sz="2399">
                <a:solidFill>
                  <a:schemeClr val="bg1"/>
                </a:solidFill>
              </a:defRPr>
            </a:lvl2pPr>
            <a:lvl3pPr>
              <a:defRPr sz="1999">
                <a:solidFill>
                  <a:schemeClr val="bg1"/>
                </a:solidFill>
              </a:defRPr>
            </a:lvl3pPr>
            <a:lvl4pPr>
              <a:defRPr sz="1799">
                <a:solidFill>
                  <a:schemeClr val="bg1"/>
                </a:solidFill>
              </a:defRPr>
            </a:lvl4pPr>
            <a:lvl5pPr>
              <a:defRPr sz="1799">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141532741"/>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9.xml"/><Relationship Id="rId1" Type="http://schemas.openxmlformats.org/officeDocument/2006/relationships/slideLayout" Target="../slideLayouts/slideLayout8.xml"/><Relationship Id="rId5" Type="http://schemas.openxmlformats.org/officeDocument/2006/relationships/image" Target="../media/image5.png"/><Relationship Id="rId4" Type="http://schemas.openxmlformats.org/officeDocument/2006/relationships/image" Target="../media/image4.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7.xml"/><Relationship Id="rId13" Type="http://schemas.openxmlformats.org/officeDocument/2006/relationships/slideLayout" Target="../slideLayouts/slideLayout22.xml"/><Relationship Id="rId3" Type="http://schemas.openxmlformats.org/officeDocument/2006/relationships/slideLayout" Target="../slideLayouts/slideLayout12.xml"/><Relationship Id="rId7" Type="http://schemas.openxmlformats.org/officeDocument/2006/relationships/slideLayout" Target="../slideLayouts/slideLayout16.xml"/><Relationship Id="rId12" Type="http://schemas.openxmlformats.org/officeDocument/2006/relationships/slideLayout" Target="../slideLayouts/slideLayout21.xml"/><Relationship Id="rId2" Type="http://schemas.openxmlformats.org/officeDocument/2006/relationships/slideLayout" Target="../slideLayouts/slideLayout11.xml"/><Relationship Id="rId16" Type="http://schemas.openxmlformats.org/officeDocument/2006/relationships/theme" Target="../theme/theme3.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5" Type="http://schemas.openxmlformats.org/officeDocument/2006/relationships/slideLayout" Target="../slideLayouts/slideLayout14.xml"/><Relationship Id="rId15" Type="http://schemas.openxmlformats.org/officeDocument/2006/relationships/slideLayout" Target="../slideLayouts/slideLayout24.xml"/><Relationship Id="rId10" Type="http://schemas.openxmlformats.org/officeDocument/2006/relationships/slideLayout" Target="../slideLayouts/slideLayout19.xml"/><Relationship Id="rId4" Type="http://schemas.openxmlformats.org/officeDocument/2006/relationships/slideLayout" Target="../slideLayouts/slideLayout13.xml"/><Relationship Id="rId9" Type="http://schemas.openxmlformats.org/officeDocument/2006/relationships/slideLayout" Target="../slideLayouts/slideLayout18.xml"/><Relationship Id="rId14" Type="http://schemas.openxmlformats.org/officeDocument/2006/relationships/slideLayout" Target="../slideLayouts/slideLayout2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2.xml"/><Relationship Id="rId3" Type="http://schemas.openxmlformats.org/officeDocument/2006/relationships/slideLayout" Target="../slideLayouts/slideLayout27.xml"/><Relationship Id="rId7" Type="http://schemas.openxmlformats.org/officeDocument/2006/relationships/slideLayout" Target="../slideLayouts/slideLayout31.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5" Type="http://schemas.openxmlformats.org/officeDocument/2006/relationships/slideLayout" Target="../slideLayouts/slideLayout29.xml"/><Relationship Id="rId4" Type="http://schemas.openxmlformats.org/officeDocument/2006/relationships/slideLayout" Target="../slideLayouts/slideLayout28.xml"/><Relationship Id="rId9"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slideLayout" Target="../slideLayouts/slideLayout45.xml"/><Relationship Id="rId18" Type="http://schemas.openxmlformats.org/officeDocument/2006/relationships/slideLayout" Target="../slideLayouts/slideLayout50.xml"/><Relationship Id="rId26" Type="http://schemas.openxmlformats.org/officeDocument/2006/relationships/slideLayout" Target="../slideLayouts/slideLayout58.xml"/><Relationship Id="rId3" Type="http://schemas.openxmlformats.org/officeDocument/2006/relationships/slideLayout" Target="../slideLayouts/slideLayout35.xml"/><Relationship Id="rId21" Type="http://schemas.openxmlformats.org/officeDocument/2006/relationships/slideLayout" Target="../slideLayouts/slideLayout53.xml"/><Relationship Id="rId34" Type="http://schemas.openxmlformats.org/officeDocument/2006/relationships/theme" Target="../theme/theme5.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17" Type="http://schemas.openxmlformats.org/officeDocument/2006/relationships/slideLayout" Target="../slideLayouts/slideLayout49.xml"/><Relationship Id="rId25" Type="http://schemas.openxmlformats.org/officeDocument/2006/relationships/slideLayout" Target="../slideLayouts/slideLayout57.xml"/><Relationship Id="rId33" Type="http://schemas.openxmlformats.org/officeDocument/2006/relationships/slideLayout" Target="../slideLayouts/slideLayout65.xml"/><Relationship Id="rId2" Type="http://schemas.openxmlformats.org/officeDocument/2006/relationships/slideLayout" Target="../slideLayouts/slideLayout34.xml"/><Relationship Id="rId16" Type="http://schemas.openxmlformats.org/officeDocument/2006/relationships/slideLayout" Target="../slideLayouts/slideLayout48.xml"/><Relationship Id="rId20" Type="http://schemas.openxmlformats.org/officeDocument/2006/relationships/slideLayout" Target="../slideLayouts/slideLayout52.xml"/><Relationship Id="rId29" Type="http://schemas.openxmlformats.org/officeDocument/2006/relationships/slideLayout" Target="../slideLayouts/slideLayout61.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24" Type="http://schemas.openxmlformats.org/officeDocument/2006/relationships/slideLayout" Target="../slideLayouts/slideLayout56.xml"/><Relationship Id="rId32" Type="http://schemas.openxmlformats.org/officeDocument/2006/relationships/slideLayout" Target="../slideLayouts/slideLayout64.xml"/><Relationship Id="rId5" Type="http://schemas.openxmlformats.org/officeDocument/2006/relationships/slideLayout" Target="../slideLayouts/slideLayout37.xml"/><Relationship Id="rId15" Type="http://schemas.openxmlformats.org/officeDocument/2006/relationships/slideLayout" Target="../slideLayouts/slideLayout47.xml"/><Relationship Id="rId23" Type="http://schemas.openxmlformats.org/officeDocument/2006/relationships/slideLayout" Target="../slideLayouts/slideLayout55.xml"/><Relationship Id="rId28" Type="http://schemas.openxmlformats.org/officeDocument/2006/relationships/slideLayout" Target="../slideLayouts/slideLayout60.xml"/><Relationship Id="rId36" Type="http://schemas.openxmlformats.org/officeDocument/2006/relationships/image" Target="../media/image5.png"/><Relationship Id="rId10" Type="http://schemas.openxmlformats.org/officeDocument/2006/relationships/slideLayout" Target="../slideLayouts/slideLayout42.xml"/><Relationship Id="rId19" Type="http://schemas.openxmlformats.org/officeDocument/2006/relationships/slideLayout" Target="../slideLayouts/slideLayout51.xml"/><Relationship Id="rId31" Type="http://schemas.openxmlformats.org/officeDocument/2006/relationships/slideLayout" Target="../slideLayouts/slideLayout63.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slideLayout" Target="../slideLayouts/slideLayout46.xml"/><Relationship Id="rId22" Type="http://schemas.openxmlformats.org/officeDocument/2006/relationships/slideLayout" Target="../slideLayouts/slideLayout54.xml"/><Relationship Id="rId27" Type="http://schemas.openxmlformats.org/officeDocument/2006/relationships/slideLayout" Target="../slideLayouts/slideLayout59.xml"/><Relationship Id="rId30" Type="http://schemas.openxmlformats.org/officeDocument/2006/relationships/slideLayout" Target="../slideLayouts/slideLayout62.xml"/><Relationship Id="rId35" Type="http://schemas.openxmlformats.org/officeDocument/2006/relationships/image" Target="../media/image4.png"/></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73.xml"/><Relationship Id="rId13" Type="http://schemas.openxmlformats.org/officeDocument/2006/relationships/slideLayout" Target="../slideLayouts/slideLayout78.xml"/><Relationship Id="rId18" Type="http://schemas.openxmlformats.org/officeDocument/2006/relationships/slideLayout" Target="../slideLayouts/slideLayout83.xml"/><Relationship Id="rId26" Type="http://schemas.openxmlformats.org/officeDocument/2006/relationships/slideLayout" Target="../slideLayouts/slideLayout91.xml"/><Relationship Id="rId3" Type="http://schemas.openxmlformats.org/officeDocument/2006/relationships/slideLayout" Target="../slideLayouts/slideLayout68.xml"/><Relationship Id="rId21" Type="http://schemas.openxmlformats.org/officeDocument/2006/relationships/slideLayout" Target="../slideLayouts/slideLayout86.xml"/><Relationship Id="rId34" Type="http://schemas.openxmlformats.org/officeDocument/2006/relationships/slideLayout" Target="../slideLayouts/slideLayout99.xml"/><Relationship Id="rId7" Type="http://schemas.openxmlformats.org/officeDocument/2006/relationships/slideLayout" Target="../slideLayouts/slideLayout72.xml"/><Relationship Id="rId12" Type="http://schemas.openxmlformats.org/officeDocument/2006/relationships/slideLayout" Target="../slideLayouts/slideLayout77.xml"/><Relationship Id="rId17" Type="http://schemas.openxmlformats.org/officeDocument/2006/relationships/slideLayout" Target="../slideLayouts/slideLayout82.xml"/><Relationship Id="rId25" Type="http://schemas.openxmlformats.org/officeDocument/2006/relationships/slideLayout" Target="../slideLayouts/slideLayout90.xml"/><Relationship Id="rId33" Type="http://schemas.openxmlformats.org/officeDocument/2006/relationships/slideLayout" Target="../slideLayouts/slideLayout98.xml"/><Relationship Id="rId2" Type="http://schemas.openxmlformats.org/officeDocument/2006/relationships/slideLayout" Target="../slideLayouts/slideLayout67.xml"/><Relationship Id="rId16" Type="http://schemas.openxmlformats.org/officeDocument/2006/relationships/slideLayout" Target="../slideLayouts/slideLayout81.xml"/><Relationship Id="rId20" Type="http://schemas.openxmlformats.org/officeDocument/2006/relationships/slideLayout" Target="../slideLayouts/slideLayout85.xml"/><Relationship Id="rId29" Type="http://schemas.openxmlformats.org/officeDocument/2006/relationships/slideLayout" Target="../slideLayouts/slideLayout94.xml"/><Relationship Id="rId1" Type="http://schemas.openxmlformats.org/officeDocument/2006/relationships/slideLayout" Target="../slideLayouts/slideLayout66.xml"/><Relationship Id="rId6" Type="http://schemas.openxmlformats.org/officeDocument/2006/relationships/slideLayout" Target="../slideLayouts/slideLayout71.xml"/><Relationship Id="rId11" Type="http://schemas.openxmlformats.org/officeDocument/2006/relationships/slideLayout" Target="../slideLayouts/slideLayout76.xml"/><Relationship Id="rId24" Type="http://schemas.openxmlformats.org/officeDocument/2006/relationships/slideLayout" Target="../slideLayouts/slideLayout89.xml"/><Relationship Id="rId32" Type="http://schemas.openxmlformats.org/officeDocument/2006/relationships/slideLayout" Target="../slideLayouts/slideLayout97.xml"/><Relationship Id="rId37" Type="http://schemas.openxmlformats.org/officeDocument/2006/relationships/image" Target="../media/image5.png"/><Relationship Id="rId5" Type="http://schemas.openxmlformats.org/officeDocument/2006/relationships/slideLayout" Target="../slideLayouts/slideLayout70.xml"/><Relationship Id="rId15" Type="http://schemas.openxmlformats.org/officeDocument/2006/relationships/slideLayout" Target="../slideLayouts/slideLayout80.xml"/><Relationship Id="rId23" Type="http://schemas.openxmlformats.org/officeDocument/2006/relationships/slideLayout" Target="../slideLayouts/slideLayout88.xml"/><Relationship Id="rId28" Type="http://schemas.openxmlformats.org/officeDocument/2006/relationships/slideLayout" Target="../slideLayouts/slideLayout93.xml"/><Relationship Id="rId36" Type="http://schemas.openxmlformats.org/officeDocument/2006/relationships/image" Target="../media/image4.png"/><Relationship Id="rId10" Type="http://schemas.openxmlformats.org/officeDocument/2006/relationships/slideLayout" Target="../slideLayouts/slideLayout75.xml"/><Relationship Id="rId19" Type="http://schemas.openxmlformats.org/officeDocument/2006/relationships/slideLayout" Target="../slideLayouts/slideLayout84.xml"/><Relationship Id="rId31" Type="http://schemas.openxmlformats.org/officeDocument/2006/relationships/slideLayout" Target="../slideLayouts/slideLayout96.xml"/><Relationship Id="rId4" Type="http://schemas.openxmlformats.org/officeDocument/2006/relationships/slideLayout" Target="../slideLayouts/slideLayout69.xml"/><Relationship Id="rId9" Type="http://schemas.openxmlformats.org/officeDocument/2006/relationships/slideLayout" Target="../slideLayouts/slideLayout74.xml"/><Relationship Id="rId14" Type="http://schemas.openxmlformats.org/officeDocument/2006/relationships/slideLayout" Target="../slideLayouts/slideLayout79.xml"/><Relationship Id="rId22" Type="http://schemas.openxmlformats.org/officeDocument/2006/relationships/slideLayout" Target="../slideLayouts/slideLayout87.xml"/><Relationship Id="rId27" Type="http://schemas.openxmlformats.org/officeDocument/2006/relationships/slideLayout" Target="../slideLayouts/slideLayout92.xml"/><Relationship Id="rId30" Type="http://schemas.openxmlformats.org/officeDocument/2006/relationships/slideLayout" Target="../slideLayouts/slideLayout95.xml"/><Relationship Id="rId35"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07.xml"/><Relationship Id="rId13" Type="http://schemas.openxmlformats.org/officeDocument/2006/relationships/slideLayout" Target="../slideLayouts/slideLayout112.xml"/><Relationship Id="rId18" Type="http://schemas.openxmlformats.org/officeDocument/2006/relationships/slideLayout" Target="../slideLayouts/slideLayout117.xml"/><Relationship Id="rId26" Type="http://schemas.openxmlformats.org/officeDocument/2006/relationships/slideLayout" Target="../slideLayouts/slideLayout125.xml"/><Relationship Id="rId3" Type="http://schemas.openxmlformats.org/officeDocument/2006/relationships/slideLayout" Target="../slideLayouts/slideLayout102.xml"/><Relationship Id="rId21" Type="http://schemas.openxmlformats.org/officeDocument/2006/relationships/slideLayout" Target="../slideLayouts/slideLayout120.xml"/><Relationship Id="rId34" Type="http://schemas.openxmlformats.org/officeDocument/2006/relationships/slideLayout" Target="../slideLayouts/slideLayout133.xml"/><Relationship Id="rId7" Type="http://schemas.openxmlformats.org/officeDocument/2006/relationships/slideLayout" Target="../slideLayouts/slideLayout106.xml"/><Relationship Id="rId12" Type="http://schemas.openxmlformats.org/officeDocument/2006/relationships/slideLayout" Target="../slideLayouts/slideLayout111.xml"/><Relationship Id="rId17" Type="http://schemas.openxmlformats.org/officeDocument/2006/relationships/slideLayout" Target="../slideLayouts/slideLayout116.xml"/><Relationship Id="rId25" Type="http://schemas.openxmlformats.org/officeDocument/2006/relationships/slideLayout" Target="../slideLayouts/slideLayout124.xml"/><Relationship Id="rId33" Type="http://schemas.openxmlformats.org/officeDocument/2006/relationships/slideLayout" Target="../slideLayouts/slideLayout132.xml"/><Relationship Id="rId2" Type="http://schemas.openxmlformats.org/officeDocument/2006/relationships/slideLayout" Target="../slideLayouts/slideLayout101.xml"/><Relationship Id="rId16" Type="http://schemas.openxmlformats.org/officeDocument/2006/relationships/slideLayout" Target="../slideLayouts/slideLayout115.xml"/><Relationship Id="rId20" Type="http://schemas.openxmlformats.org/officeDocument/2006/relationships/slideLayout" Target="../slideLayouts/slideLayout119.xml"/><Relationship Id="rId29" Type="http://schemas.openxmlformats.org/officeDocument/2006/relationships/slideLayout" Target="../slideLayouts/slideLayout128.xml"/><Relationship Id="rId1" Type="http://schemas.openxmlformats.org/officeDocument/2006/relationships/slideLayout" Target="../slideLayouts/slideLayout100.xml"/><Relationship Id="rId6" Type="http://schemas.openxmlformats.org/officeDocument/2006/relationships/slideLayout" Target="../slideLayouts/slideLayout105.xml"/><Relationship Id="rId11" Type="http://schemas.openxmlformats.org/officeDocument/2006/relationships/slideLayout" Target="../slideLayouts/slideLayout110.xml"/><Relationship Id="rId24" Type="http://schemas.openxmlformats.org/officeDocument/2006/relationships/slideLayout" Target="../slideLayouts/slideLayout123.xml"/><Relationship Id="rId32" Type="http://schemas.openxmlformats.org/officeDocument/2006/relationships/slideLayout" Target="../slideLayouts/slideLayout131.xml"/><Relationship Id="rId5" Type="http://schemas.openxmlformats.org/officeDocument/2006/relationships/slideLayout" Target="../slideLayouts/slideLayout104.xml"/><Relationship Id="rId15" Type="http://schemas.openxmlformats.org/officeDocument/2006/relationships/slideLayout" Target="../slideLayouts/slideLayout114.xml"/><Relationship Id="rId23" Type="http://schemas.openxmlformats.org/officeDocument/2006/relationships/slideLayout" Target="../slideLayouts/slideLayout122.xml"/><Relationship Id="rId28" Type="http://schemas.openxmlformats.org/officeDocument/2006/relationships/slideLayout" Target="../slideLayouts/slideLayout127.xml"/><Relationship Id="rId10" Type="http://schemas.openxmlformats.org/officeDocument/2006/relationships/slideLayout" Target="../slideLayouts/slideLayout109.xml"/><Relationship Id="rId19" Type="http://schemas.openxmlformats.org/officeDocument/2006/relationships/slideLayout" Target="../slideLayouts/slideLayout118.xml"/><Relationship Id="rId31" Type="http://schemas.openxmlformats.org/officeDocument/2006/relationships/slideLayout" Target="../slideLayouts/slideLayout130.xml"/><Relationship Id="rId4" Type="http://schemas.openxmlformats.org/officeDocument/2006/relationships/slideLayout" Target="../slideLayouts/slideLayout103.xml"/><Relationship Id="rId9" Type="http://schemas.openxmlformats.org/officeDocument/2006/relationships/slideLayout" Target="../slideLayouts/slideLayout108.xml"/><Relationship Id="rId14" Type="http://schemas.openxmlformats.org/officeDocument/2006/relationships/slideLayout" Target="../slideLayouts/slideLayout113.xml"/><Relationship Id="rId22" Type="http://schemas.openxmlformats.org/officeDocument/2006/relationships/slideLayout" Target="../slideLayouts/slideLayout121.xml"/><Relationship Id="rId27" Type="http://schemas.openxmlformats.org/officeDocument/2006/relationships/slideLayout" Target="../slideLayouts/slideLayout126.xml"/><Relationship Id="rId30" Type="http://schemas.openxmlformats.org/officeDocument/2006/relationships/slideLayout" Target="../slideLayouts/slideLayout129.xml"/><Relationship Id="rId35"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41.xml"/><Relationship Id="rId13" Type="http://schemas.openxmlformats.org/officeDocument/2006/relationships/slideLayout" Target="../slideLayouts/slideLayout146.xml"/><Relationship Id="rId18" Type="http://schemas.openxmlformats.org/officeDocument/2006/relationships/slideLayout" Target="../slideLayouts/slideLayout151.xml"/><Relationship Id="rId26" Type="http://schemas.openxmlformats.org/officeDocument/2006/relationships/slideLayout" Target="../slideLayouts/slideLayout159.xml"/><Relationship Id="rId3" Type="http://schemas.openxmlformats.org/officeDocument/2006/relationships/slideLayout" Target="../slideLayouts/slideLayout136.xml"/><Relationship Id="rId21" Type="http://schemas.openxmlformats.org/officeDocument/2006/relationships/slideLayout" Target="../slideLayouts/slideLayout154.xml"/><Relationship Id="rId7" Type="http://schemas.openxmlformats.org/officeDocument/2006/relationships/slideLayout" Target="../slideLayouts/slideLayout140.xml"/><Relationship Id="rId12" Type="http://schemas.openxmlformats.org/officeDocument/2006/relationships/slideLayout" Target="../slideLayouts/slideLayout145.xml"/><Relationship Id="rId17" Type="http://schemas.openxmlformats.org/officeDocument/2006/relationships/slideLayout" Target="../slideLayouts/slideLayout150.xml"/><Relationship Id="rId25" Type="http://schemas.openxmlformats.org/officeDocument/2006/relationships/slideLayout" Target="../slideLayouts/slideLayout158.xml"/><Relationship Id="rId2" Type="http://schemas.openxmlformats.org/officeDocument/2006/relationships/slideLayout" Target="../slideLayouts/slideLayout135.xml"/><Relationship Id="rId16" Type="http://schemas.openxmlformats.org/officeDocument/2006/relationships/slideLayout" Target="../slideLayouts/slideLayout149.xml"/><Relationship Id="rId20" Type="http://schemas.openxmlformats.org/officeDocument/2006/relationships/slideLayout" Target="../slideLayouts/slideLayout153.xml"/><Relationship Id="rId1" Type="http://schemas.openxmlformats.org/officeDocument/2006/relationships/slideLayout" Target="../slideLayouts/slideLayout134.xml"/><Relationship Id="rId6" Type="http://schemas.openxmlformats.org/officeDocument/2006/relationships/slideLayout" Target="../slideLayouts/slideLayout139.xml"/><Relationship Id="rId11" Type="http://schemas.openxmlformats.org/officeDocument/2006/relationships/slideLayout" Target="../slideLayouts/slideLayout144.xml"/><Relationship Id="rId24" Type="http://schemas.openxmlformats.org/officeDocument/2006/relationships/slideLayout" Target="../slideLayouts/slideLayout157.xml"/><Relationship Id="rId5" Type="http://schemas.openxmlformats.org/officeDocument/2006/relationships/slideLayout" Target="../slideLayouts/slideLayout138.xml"/><Relationship Id="rId15" Type="http://schemas.openxmlformats.org/officeDocument/2006/relationships/slideLayout" Target="../slideLayouts/slideLayout148.xml"/><Relationship Id="rId23" Type="http://schemas.openxmlformats.org/officeDocument/2006/relationships/slideLayout" Target="../slideLayouts/slideLayout156.xml"/><Relationship Id="rId28" Type="http://schemas.openxmlformats.org/officeDocument/2006/relationships/theme" Target="../theme/theme8.xml"/><Relationship Id="rId10" Type="http://schemas.openxmlformats.org/officeDocument/2006/relationships/slideLayout" Target="../slideLayouts/slideLayout143.xml"/><Relationship Id="rId19" Type="http://schemas.openxmlformats.org/officeDocument/2006/relationships/slideLayout" Target="../slideLayouts/slideLayout152.xml"/><Relationship Id="rId4" Type="http://schemas.openxmlformats.org/officeDocument/2006/relationships/slideLayout" Target="../slideLayouts/slideLayout137.xml"/><Relationship Id="rId9" Type="http://schemas.openxmlformats.org/officeDocument/2006/relationships/slideLayout" Target="../slideLayouts/slideLayout142.xml"/><Relationship Id="rId14" Type="http://schemas.openxmlformats.org/officeDocument/2006/relationships/slideLayout" Target="../slideLayouts/slideLayout147.xml"/><Relationship Id="rId22" Type="http://schemas.openxmlformats.org/officeDocument/2006/relationships/slideLayout" Target="../slideLayouts/slideLayout155.xml"/><Relationship Id="rId27" Type="http://schemas.openxmlformats.org/officeDocument/2006/relationships/slideLayout" Target="../slideLayouts/slideLayout16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29661" y="233151"/>
            <a:ext cx="11375536" cy="762786"/>
          </a:xfrm>
          <a:prstGeom prst="rect">
            <a:avLst/>
          </a:prstGeom>
        </p:spPr>
        <p:txBody>
          <a:bodyPr vert="horz" wrap="square" lIns="0" tIns="0" rIns="0" bIns="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531279" y="1476622"/>
            <a:ext cx="11378776" cy="2096876"/>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084" r:id="rId1"/>
    <p:sldLayoutId id="2147484093" r:id="rId2"/>
    <p:sldLayoutId id="2147484145" r:id="rId3"/>
    <p:sldLayoutId id="2147484155" r:id="rId4"/>
    <p:sldLayoutId id="2147484176" r:id="rId5"/>
    <p:sldLayoutId id="2147484202" r:id="rId6"/>
    <p:sldLayoutId id="2147484203" r:id="rId7"/>
  </p:sldLayoutIdLst>
  <p:transition>
    <p:fade/>
  </p:transition>
  <p:timing>
    <p:tnLst>
      <p:par>
        <p:cTn id="1" dur="indefinite" restart="never" nodeType="tmRoot"/>
      </p:par>
    </p:tnLst>
  </p:timing>
  <p:hf hdr="0" ftr="0" dt="0"/>
  <p:txStyles>
    <p:titleStyle>
      <a:lvl1pPr algn="l" defTabSz="932570" rtl="0" eaLnBrk="1" latinLnBrk="0" hangingPunct="1">
        <a:lnSpc>
          <a:spcPct val="90000"/>
        </a:lnSpc>
        <a:spcBef>
          <a:spcPct val="0"/>
        </a:spcBef>
        <a:buNone/>
        <a:defRPr lang="en-US" sz="5507" b="0" kern="1200" cap="none" spc="-102"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46491" marR="0" indent="-346491" algn="l" defTabSz="932570" rtl="0" eaLnBrk="1" fontAlgn="auto" latinLnBrk="0" hangingPunct="1">
        <a:lnSpc>
          <a:spcPct val="90000"/>
        </a:lnSpc>
        <a:spcBef>
          <a:spcPct val="20000"/>
        </a:spcBef>
        <a:spcAft>
          <a:spcPts val="0"/>
        </a:spcAft>
        <a:buClrTx/>
        <a:buSzPct val="80000"/>
        <a:buFont typeface="Arial" pitchFamily="34" charset="0"/>
        <a:buChar char="•"/>
        <a:tabLst/>
        <a:defRPr sz="3672" kern="1200" spc="-71" baseline="0">
          <a:gradFill>
            <a:gsLst>
              <a:gs pos="1250">
                <a:schemeClr val="bg2"/>
              </a:gs>
              <a:gs pos="100000">
                <a:schemeClr val="bg2"/>
              </a:gs>
            </a:gsLst>
            <a:lin ang="5400000" scaled="0"/>
          </a:gradFill>
          <a:latin typeface="+mj-lt"/>
          <a:ea typeface="+mn-ea"/>
          <a:cs typeface="+mn-cs"/>
        </a:defRPr>
      </a:lvl1pPr>
      <a:lvl2pPr marL="584499" marR="0" indent="-238010" algn="l" defTabSz="932570" rtl="0" eaLnBrk="1" fontAlgn="auto" latinLnBrk="0" hangingPunct="1">
        <a:lnSpc>
          <a:spcPct val="90000"/>
        </a:lnSpc>
        <a:spcBef>
          <a:spcPct val="20000"/>
        </a:spcBef>
        <a:spcAft>
          <a:spcPts val="0"/>
        </a:spcAft>
        <a:buClrTx/>
        <a:buSzPct val="90000"/>
        <a:buFont typeface="Wingdings" pitchFamily="2" charset="2"/>
        <a:buChar char=""/>
        <a:tabLst/>
        <a:defRPr sz="2448" kern="1200" spc="0" baseline="0">
          <a:gradFill>
            <a:gsLst>
              <a:gs pos="1250">
                <a:schemeClr val="bg2"/>
              </a:gs>
              <a:gs pos="100000">
                <a:schemeClr val="bg2"/>
              </a:gs>
            </a:gsLst>
            <a:lin ang="5400000" scaled="0"/>
          </a:gradFill>
          <a:latin typeface="+mn-lt"/>
          <a:ea typeface="+mn-ea"/>
          <a:cs typeface="+mn-cs"/>
        </a:defRPr>
      </a:lvl2pPr>
      <a:lvl3pPr marL="814413" marR="0" indent="-229914" algn="l" defTabSz="932570" rtl="0" eaLnBrk="1" fontAlgn="auto" latinLnBrk="0" hangingPunct="1">
        <a:lnSpc>
          <a:spcPct val="90000"/>
        </a:lnSpc>
        <a:spcBef>
          <a:spcPct val="20000"/>
        </a:spcBef>
        <a:spcAft>
          <a:spcPts val="0"/>
        </a:spcAft>
        <a:buClrTx/>
        <a:buSzPct val="90000"/>
        <a:buFont typeface="Wingdings" pitchFamily="2" charset="2"/>
        <a:buChar char=""/>
        <a:tabLst>
          <a:tab pos="814413" algn="l"/>
        </a:tabLst>
        <a:defRPr sz="2448" kern="1200" spc="0" baseline="0">
          <a:gradFill>
            <a:gsLst>
              <a:gs pos="1250">
                <a:schemeClr val="bg2"/>
              </a:gs>
              <a:gs pos="100000">
                <a:schemeClr val="bg2"/>
              </a:gs>
            </a:gsLst>
            <a:lin ang="5400000" scaled="0"/>
          </a:gradFill>
          <a:latin typeface="+mn-lt"/>
          <a:ea typeface="+mn-ea"/>
          <a:cs typeface="+mn-cs"/>
        </a:defRPr>
      </a:lvl3pPr>
      <a:lvl4pPr marL="1050804" marR="0" indent="-236389" algn="l" defTabSz="932570" rtl="0" eaLnBrk="1" fontAlgn="auto" latinLnBrk="0" hangingPunct="1">
        <a:lnSpc>
          <a:spcPct val="90000"/>
        </a:lnSpc>
        <a:spcBef>
          <a:spcPct val="20000"/>
        </a:spcBef>
        <a:spcAft>
          <a:spcPts val="0"/>
        </a:spcAft>
        <a:buClrTx/>
        <a:buSzPct val="90000"/>
        <a:buFont typeface="Wingdings" pitchFamily="2" charset="2"/>
        <a:buChar char=""/>
        <a:tabLst/>
        <a:defRPr sz="2040" kern="1200" spc="0" baseline="0">
          <a:gradFill>
            <a:gsLst>
              <a:gs pos="1250">
                <a:schemeClr val="bg2"/>
              </a:gs>
              <a:gs pos="100000">
                <a:schemeClr val="bg2"/>
              </a:gs>
            </a:gsLst>
            <a:lin ang="5400000" scaled="0"/>
          </a:gradFill>
          <a:latin typeface="+mn-lt"/>
          <a:ea typeface="+mn-ea"/>
          <a:cs typeface="+mn-cs"/>
        </a:defRPr>
      </a:lvl4pPr>
      <a:lvl5pPr marL="1280717" marR="0" indent="-229914" algn="l" defTabSz="932570" rtl="0" eaLnBrk="1" fontAlgn="auto" latinLnBrk="0" hangingPunct="1">
        <a:lnSpc>
          <a:spcPct val="90000"/>
        </a:lnSpc>
        <a:spcBef>
          <a:spcPct val="20000"/>
        </a:spcBef>
        <a:spcAft>
          <a:spcPts val="0"/>
        </a:spcAft>
        <a:buClrTx/>
        <a:buSzPct val="90000"/>
        <a:buFont typeface="Wingdings" pitchFamily="2" charset="2"/>
        <a:buChar char=""/>
        <a:tabLst>
          <a:tab pos="1280717" algn="l"/>
        </a:tabLst>
        <a:defRPr sz="2040" kern="1200" spc="0" baseline="0">
          <a:gradFill>
            <a:gsLst>
              <a:gs pos="1250">
                <a:schemeClr val="bg2"/>
              </a:gs>
              <a:gs pos="100000">
                <a:schemeClr val="bg2"/>
              </a:gs>
            </a:gsLst>
            <a:lin ang="5400000" scaled="0"/>
          </a:gradFill>
          <a:latin typeface="+mn-lt"/>
          <a:ea typeface="+mn-ea"/>
          <a:cs typeface="+mn-cs"/>
        </a:defRPr>
      </a:lvl5pPr>
      <a:lvl6pPr marL="2564569" indent="-233143" algn="l" defTabSz="932570"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0853" indent="-233143" algn="l" defTabSz="932570"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7139" indent="-233143" algn="l" defTabSz="932570"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3424" indent="-233143" algn="l" defTabSz="932570"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32570" rtl="0" eaLnBrk="1" latinLnBrk="0" hangingPunct="1">
        <a:defRPr sz="1836" kern="1200">
          <a:solidFill>
            <a:schemeClr val="tx1"/>
          </a:solidFill>
          <a:latin typeface="+mn-lt"/>
          <a:ea typeface="+mn-ea"/>
          <a:cs typeface="+mn-cs"/>
        </a:defRPr>
      </a:lvl1pPr>
      <a:lvl2pPr marL="466286" algn="l" defTabSz="932570" rtl="0" eaLnBrk="1" latinLnBrk="0" hangingPunct="1">
        <a:defRPr sz="1836" kern="1200">
          <a:solidFill>
            <a:schemeClr val="tx1"/>
          </a:solidFill>
          <a:latin typeface="+mn-lt"/>
          <a:ea typeface="+mn-ea"/>
          <a:cs typeface="+mn-cs"/>
        </a:defRPr>
      </a:lvl2pPr>
      <a:lvl3pPr marL="932570" algn="l" defTabSz="932570" rtl="0" eaLnBrk="1" latinLnBrk="0" hangingPunct="1">
        <a:defRPr sz="1836" kern="1200">
          <a:solidFill>
            <a:schemeClr val="tx1"/>
          </a:solidFill>
          <a:latin typeface="+mn-lt"/>
          <a:ea typeface="+mn-ea"/>
          <a:cs typeface="+mn-cs"/>
        </a:defRPr>
      </a:lvl3pPr>
      <a:lvl4pPr marL="1398856" algn="l" defTabSz="932570" rtl="0" eaLnBrk="1" latinLnBrk="0" hangingPunct="1">
        <a:defRPr sz="1836" kern="1200">
          <a:solidFill>
            <a:schemeClr val="tx1"/>
          </a:solidFill>
          <a:latin typeface="+mn-lt"/>
          <a:ea typeface="+mn-ea"/>
          <a:cs typeface="+mn-cs"/>
        </a:defRPr>
      </a:lvl4pPr>
      <a:lvl5pPr marL="1865141" algn="l" defTabSz="932570" rtl="0" eaLnBrk="1" latinLnBrk="0" hangingPunct="1">
        <a:defRPr sz="1836" kern="1200">
          <a:solidFill>
            <a:schemeClr val="tx1"/>
          </a:solidFill>
          <a:latin typeface="+mn-lt"/>
          <a:ea typeface="+mn-ea"/>
          <a:cs typeface="+mn-cs"/>
        </a:defRPr>
      </a:lvl5pPr>
      <a:lvl6pPr marL="2331427" algn="l" defTabSz="932570" rtl="0" eaLnBrk="1" latinLnBrk="0" hangingPunct="1">
        <a:defRPr sz="1836" kern="1200">
          <a:solidFill>
            <a:schemeClr val="tx1"/>
          </a:solidFill>
          <a:latin typeface="+mn-lt"/>
          <a:ea typeface="+mn-ea"/>
          <a:cs typeface="+mn-cs"/>
        </a:defRPr>
      </a:lvl6pPr>
      <a:lvl7pPr marL="2797710" algn="l" defTabSz="932570" rtl="0" eaLnBrk="1" latinLnBrk="0" hangingPunct="1">
        <a:defRPr sz="1836" kern="1200">
          <a:solidFill>
            <a:schemeClr val="tx1"/>
          </a:solidFill>
          <a:latin typeface="+mn-lt"/>
          <a:ea typeface="+mn-ea"/>
          <a:cs typeface="+mn-cs"/>
        </a:defRPr>
      </a:lvl7pPr>
      <a:lvl8pPr marL="3263996" algn="l" defTabSz="932570" rtl="0" eaLnBrk="1" latinLnBrk="0" hangingPunct="1">
        <a:defRPr sz="1836" kern="1200">
          <a:solidFill>
            <a:schemeClr val="tx1"/>
          </a:solidFill>
          <a:latin typeface="+mn-lt"/>
          <a:ea typeface="+mn-ea"/>
          <a:cs typeface="+mn-cs"/>
        </a:defRPr>
      </a:lvl8pPr>
      <a:lvl9pPr marL="3730281" algn="l" defTabSz="932570" rtl="0" eaLnBrk="1" latinLnBrk="0" hangingPunct="1">
        <a:defRPr sz="1836"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83" userDrawn="1">
          <p15:clr>
            <a:srgbClr val="F26B43"/>
          </p15:clr>
        </p15:guide>
        <p15:guide id="2" orient="horz" pos="187" userDrawn="1">
          <p15:clr>
            <a:srgbClr val="F26B43"/>
          </p15:clr>
        </p15:guide>
        <p15:guide id="3" orient="horz" pos="763" userDrawn="1">
          <p15:clr>
            <a:srgbClr val="F26B43"/>
          </p15:clr>
        </p15:guide>
        <p15:guide id="4" orient="horz" pos="1339" userDrawn="1">
          <p15:clr>
            <a:srgbClr val="F26B43"/>
          </p15:clr>
        </p15:guide>
        <p15:guide id="5" orient="horz" pos="1915" userDrawn="1">
          <p15:clr>
            <a:srgbClr val="F26B43"/>
          </p15:clr>
        </p15:guide>
        <p15:guide id="6" orient="horz" pos="2491" userDrawn="1">
          <p15:clr>
            <a:srgbClr val="F26B43"/>
          </p15:clr>
        </p15:guide>
        <p15:guide id="7" orient="horz" pos="3067" userDrawn="1">
          <p15:clr>
            <a:srgbClr val="F26B43"/>
          </p15:clr>
        </p15:guide>
        <p15:guide id="8" orient="horz" pos="4161" userDrawn="1">
          <p15:clr>
            <a:srgbClr val="F26B43"/>
          </p15:clr>
        </p15:guide>
        <p15:guide id="9" orient="horz" pos="3643" userDrawn="1">
          <p15:clr>
            <a:srgbClr val="F26B43"/>
          </p15:clr>
        </p15:guide>
        <p15:guide id="10" orient="horz" pos="4259" userDrawn="1">
          <p15:clr>
            <a:srgbClr val="F26B43"/>
          </p15:clr>
        </p15:guide>
        <p15:guide id="11" pos="195" userDrawn="1">
          <p15:clr>
            <a:srgbClr val="F26B43"/>
          </p15:clr>
        </p15:guide>
        <p15:guide id="12" pos="269" userDrawn="1">
          <p15:clr>
            <a:srgbClr val="F26B43"/>
          </p15:clr>
        </p15:guide>
        <p15:guide id="13" pos="749" userDrawn="1">
          <p15:clr>
            <a:srgbClr val="F26B43"/>
          </p15:clr>
        </p15:guide>
        <p15:guide id="14" pos="1325" userDrawn="1">
          <p15:clr>
            <a:srgbClr val="F26B43"/>
          </p15:clr>
        </p15:guide>
        <p15:guide id="15" pos="1901" userDrawn="1">
          <p15:clr>
            <a:srgbClr val="F26B43"/>
          </p15:clr>
        </p15:guide>
        <p15:guide id="16" pos="2477" userDrawn="1">
          <p15:clr>
            <a:srgbClr val="F26B43"/>
          </p15:clr>
        </p15:guide>
        <p15:guide id="17" pos="3053" userDrawn="1">
          <p15:clr>
            <a:srgbClr val="F26B43"/>
          </p15:clr>
        </p15:guide>
        <p15:guide id="18" pos="3629" userDrawn="1">
          <p15:clr>
            <a:srgbClr val="F26B43"/>
          </p15:clr>
        </p15:guide>
        <p15:guide id="19" pos="4205" userDrawn="1">
          <p15:clr>
            <a:srgbClr val="F26B43"/>
          </p15:clr>
        </p15:guide>
        <p15:guide id="20" pos="4781" userDrawn="1">
          <p15:clr>
            <a:srgbClr val="F26B43"/>
          </p15:clr>
        </p15:guide>
        <p15:guide id="21" pos="5357" userDrawn="1">
          <p15:clr>
            <a:srgbClr val="F26B43"/>
          </p15:clr>
        </p15:guide>
        <p15:guide id="22" pos="5933" userDrawn="1">
          <p15:clr>
            <a:srgbClr val="F26B43"/>
          </p15:clr>
        </p15:guide>
        <p15:guide id="23" pos="6509" userDrawn="1">
          <p15:clr>
            <a:srgbClr val="F26B43"/>
          </p15:clr>
        </p15:guide>
        <p15:guide id="24" pos="7085" userDrawn="1">
          <p15:clr>
            <a:srgbClr val="F26B43"/>
          </p15:clr>
        </p15:guide>
        <p15:guide id="25" pos="7661" userDrawn="1">
          <p15:clr>
            <a:srgbClr val="F26B43"/>
          </p15:clr>
        </p15:guide>
        <p15:guide id="26" pos="7565"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0205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0" y="295275"/>
            <a:ext cx="11889564" cy="91757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5" name="Picture 4"/>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rot="5400000">
            <a:off x="10532395" y="1944336"/>
            <a:ext cx="4298019" cy="409351"/>
          </a:xfrm>
          <a:prstGeom prst="rect">
            <a:avLst/>
          </a:prstGeom>
        </p:spPr>
      </p:pic>
    </p:spTree>
    <p:extLst>
      <p:ext uri="{BB962C8B-B14F-4D97-AF65-F5344CB8AC3E}">
        <p14:creationId xmlns:p14="http://schemas.microsoft.com/office/powerpoint/2010/main" val="65632146"/>
      </p:ext>
    </p:extLst>
  </p:cSld>
  <p:clrMap bg1="dk1" tx1="lt1" bg2="dk2" tx2="lt2" accent1="accent1" accent2="accent2" accent3="accent3" accent4="accent4" accent5="accent5" accent6="accent6" hlink="hlink" folHlink="folHlink"/>
  <p:sldLayoutIdLst>
    <p:sldLayoutId id="2147484175" r:id="rId1"/>
    <p:sldLayoutId id="2147484204" r:id="rId2"/>
  </p:sldLayoutIdLst>
  <p:transition>
    <p:fade/>
  </p:transition>
  <p:timing>
    <p:tnLst>
      <p:par>
        <p:cTn id="1" dur="indefinite" restart="never" nodeType="tmRoot"/>
      </p:par>
    </p:tnLst>
  </p:timing>
  <p:txStyles>
    <p:titleStyle>
      <a:lvl1pPr algn="l" defTabSz="932372" rtl="0" eaLnBrk="1" latinLnBrk="0" hangingPunct="1">
        <a:lnSpc>
          <a:spcPct val="90000"/>
        </a:lnSpc>
        <a:spcBef>
          <a:spcPct val="0"/>
        </a:spcBef>
        <a:buNone/>
        <a:defRPr lang="en-US" sz="5398"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764" marR="0" indent="-342764" algn="l" defTabSz="932372" rtl="0" eaLnBrk="1" fontAlgn="auto" latinLnBrk="0" hangingPunct="1">
        <a:lnSpc>
          <a:spcPct val="90000"/>
        </a:lnSpc>
        <a:spcBef>
          <a:spcPct val="20000"/>
        </a:spcBef>
        <a:spcAft>
          <a:spcPts val="0"/>
        </a:spcAft>
        <a:buClr>
          <a:schemeClr val="tx1"/>
        </a:buClr>
        <a:buSzPct val="100000"/>
        <a:buFontTx/>
        <a:buBlip>
          <a:blip r:embed="rId5"/>
        </a:buBlip>
        <a:tabLst/>
        <a:defRPr sz="3998" kern="1200" spc="0" baseline="0">
          <a:gradFill>
            <a:gsLst>
              <a:gs pos="1250">
                <a:schemeClr val="tx1"/>
              </a:gs>
              <a:gs pos="100000">
                <a:schemeClr val="tx1"/>
              </a:gs>
            </a:gsLst>
            <a:lin ang="5400000" scaled="0"/>
          </a:gradFill>
          <a:latin typeface="+mj-lt"/>
          <a:ea typeface="+mn-ea"/>
          <a:cs typeface="+mn-cs"/>
        </a:defRPr>
      </a:lvl1pPr>
      <a:lvl2pPr marL="583968" marR="0" indent="-241204" algn="l" defTabSz="932372" rtl="0" eaLnBrk="1" fontAlgn="auto" latinLnBrk="0" hangingPunct="1">
        <a:lnSpc>
          <a:spcPct val="90000"/>
        </a:lnSpc>
        <a:spcBef>
          <a:spcPct val="20000"/>
        </a:spcBef>
        <a:spcAft>
          <a:spcPts val="0"/>
        </a:spcAft>
        <a:buClr>
          <a:schemeClr val="tx1"/>
        </a:buClr>
        <a:buSzPct val="100000"/>
        <a:buFontTx/>
        <a:buBlip>
          <a:blip r:embed="rId5"/>
        </a:buBlip>
        <a:tabLst/>
        <a:defRPr sz="2399" kern="1200" spc="0" baseline="0">
          <a:gradFill>
            <a:gsLst>
              <a:gs pos="1250">
                <a:schemeClr val="tx1"/>
              </a:gs>
              <a:gs pos="100000">
                <a:schemeClr val="tx1"/>
              </a:gs>
            </a:gsLst>
            <a:lin ang="5400000" scaled="0"/>
          </a:gradFill>
          <a:latin typeface="+mn-lt"/>
          <a:ea typeface="+mn-ea"/>
          <a:cs typeface="+mn-cs"/>
        </a:defRPr>
      </a:lvl2pPr>
      <a:lvl3pPr marL="799783" marR="0" indent="-228510" algn="l" defTabSz="932372" rtl="0" eaLnBrk="1" fontAlgn="auto" latinLnBrk="0" hangingPunct="1">
        <a:lnSpc>
          <a:spcPct val="90000"/>
        </a:lnSpc>
        <a:spcBef>
          <a:spcPct val="20000"/>
        </a:spcBef>
        <a:spcAft>
          <a:spcPts val="0"/>
        </a:spcAft>
        <a:buClr>
          <a:schemeClr val="tx1"/>
        </a:buClr>
        <a:buSzPct val="100000"/>
        <a:buFontTx/>
        <a:buBlip>
          <a:blip r:embed="rId5"/>
        </a:buBlip>
        <a:tabLst/>
        <a:defRPr sz="2399" kern="1200" spc="0" baseline="0">
          <a:gradFill>
            <a:gsLst>
              <a:gs pos="1250">
                <a:schemeClr val="tx1"/>
              </a:gs>
              <a:gs pos="100000">
                <a:schemeClr val="tx1"/>
              </a:gs>
            </a:gsLst>
            <a:lin ang="5400000" scaled="0"/>
          </a:gradFill>
          <a:latin typeface="+mn-lt"/>
          <a:ea typeface="+mn-ea"/>
          <a:cs typeface="+mn-cs"/>
        </a:defRPr>
      </a:lvl3pPr>
      <a:lvl4pPr marL="1028293" marR="0" indent="-228510" algn="l" defTabSz="932372" rtl="0" eaLnBrk="1" fontAlgn="auto" latinLnBrk="0" hangingPunct="1">
        <a:lnSpc>
          <a:spcPct val="90000"/>
        </a:lnSpc>
        <a:spcBef>
          <a:spcPct val="20000"/>
        </a:spcBef>
        <a:spcAft>
          <a:spcPts val="0"/>
        </a:spcAft>
        <a:buClr>
          <a:schemeClr val="tx1"/>
        </a:buClr>
        <a:buSzPct val="100000"/>
        <a:buFontTx/>
        <a:buBlip>
          <a:blip r:embed="rId5"/>
        </a:buBlip>
        <a:tabLst/>
        <a:defRPr sz="1999" kern="1200" spc="0" baseline="0">
          <a:gradFill>
            <a:gsLst>
              <a:gs pos="1250">
                <a:schemeClr val="tx1"/>
              </a:gs>
              <a:gs pos="100000">
                <a:schemeClr val="tx1"/>
              </a:gs>
            </a:gsLst>
            <a:lin ang="5400000" scaled="0"/>
          </a:gradFill>
          <a:latin typeface="+mn-lt"/>
          <a:ea typeface="+mn-ea"/>
          <a:cs typeface="+mn-cs"/>
        </a:defRPr>
      </a:lvl4pPr>
      <a:lvl5pPr marL="1256802" marR="0" indent="-228510" algn="l" defTabSz="932372" rtl="0" eaLnBrk="1" fontAlgn="auto" latinLnBrk="0" hangingPunct="1">
        <a:lnSpc>
          <a:spcPct val="90000"/>
        </a:lnSpc>
        <a:spcBef>
          <a:spcPct val="20000"/>
        </a:spcBef>
        <a:spcAft>
          <a:spcPts val="0"/>
        </a:spcAft>
        <a:buClr>
          <a:schemeClr val="tx1"/>
        </a:buClr>
        <a:buSzPct val="100000"/>
        <a:buFontTx/>
        <a:buBlip>
          <a:blip r:embed="rId5"/>
        </a:buBlip>
        <a:tabLst/>
        <a:defRPr sz="1999" kern="1200" spc="0" baseline="0">
          <a:gradFill>
            <a:gsLst>
              <a:gs pos="1250">
                <a:schemeClr val="tx1"/>
              </a:gs>
              <a:gs pos="100000">
                <a:schemeClr val="tx1"/>
              </a:gs>
            </a:gsLst>
            <a:lin ang="5400000" scaled="0"/>
          </a:gradFill>
          <a:latin typeface="+mn-lt"/>
          <a:ea typeface="+mn-ea"/>
          <a:cs typeface="+mn-cs"/>
        </a:defRPr>
      </a:lvl5pPr>
      <a:lvl6pPr marL="2564025"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30212"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6398"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2585"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32372" rtl="0" eaLnBrk="1" latinLnBrk="0" hangingPunct="1">
        <a:defRPr sz="1799" kern="1200">
          <a:solidFill>
            <a:schemeClr val="tx1"/>
          </a:solidFill>
          <a:latin typeface="+mn-lt"/>
          <a:ea typeface="+mn-ea"/>
          <a:cs typeface="+mn-cs"/>
        </a:defRPr>
      </a:lvl1pPr>
      <a:lvl2pPr marL="466186" algn="l" defTabSz="932372" rtl="0" eaLnBrk="1" latinLnBrk="0" hangingPunct="1">
        <a:defRPr sz="1799" kern="1200">
          <a:solidFill>
            <a:schemeClr val="tx1"/>
          </a:solidFill>
          <a:latin typeface="+mn-lt"/>
          <a:ea typeface="+mn-ea"/>
          <a:cs typeface="+mn-cs"/>
        </a:defRPr>
      </a:lvl2pPr>
      <a:lvl3pPr marL="932372" algn="l" defTabSz="932372" rtl="0" eaLnBrk="1" latinLnBrk="0" hangingPunct="1">
        <a:defRPr sz="1799" kern="1200">
          <a:solidFill>
            <a:schemeClr val="tx1"/>
          </a:solidFill>
          <a:latin typeface="+mn-lt"/>
          <a:ea typeface="+mn-ea"/>
          <a:cs typeface="+mn-cs"/>
        </a:defRPr>
      </a:lvl3pPr>
      <a:lvl4pPr marL="1398559" algn="l" defTabSz="932372" rtl="0" eaLnBrk="1" latinLnBrk="0" hangingPunct="1">
        <a:defRPr sz="1799" kern="1200">
          <a:solidFill>
            <a:schemeClr val="tx1"/>
          </a:solidFill>
          <a:latin typeface="+mn-lt"/>
          <a:ea typeface="+mn-ea"/>
          <a:cs typeface="+mn-cs"/>
        </a:defRPr>
      </a:lvl4pPr>
      <a:lvl5pPr marL="1864745" algn="l" defTabSz="932372" rtl="0" eaLnBrk="1" latinLnBrk="0" hangingPunct="1">
        <a:defRPr sz="1799" kern="1200">
          <a:solidFill>
            <a:schemeClr val="tx1"/>
          </a:solidFill>
          <a:latin typeface="+mn-lt"/>
          <a:ea typeface="+mn-ea"/>
          <a:cs typeface="+mn-cs"/>
        </a:defRPr>
      </a:lvl5pPr>
      <a:lvl6pPr marL="2330932" algn="l" defTabSz="932372" rtl="0" eaLnBrk="1" latinLnBrk="0" hangingPunct="1">
        <a:defRPr sz="1799" kern="1200">
          <a:solidFill>
            <a:schemeClr val="tx1"/>
          </a:solidFill>
          <a:latin typeface="+mn-lt"/>
          <a:ea typeface="+mn-ea"/>
          <a:cs typeface="+mn-cs"/>
        </a:defRPr>
      </a:lvl6pPr>
      <a:lvl7pPr marL="2797118" algn="l" defTabSz="932372" rtl="0" eaLnBrk="1" latinLnBrk="0" hangingPunct="1">
        <a:defRPr sz="1799" kern="1200">
          <a:solidFill>
            <a:schemeClr val="tx1"/>
          </a:solidFill>
          <a:latin typeface="+mn-lt"/>
          <a:ea typeface="+mn-ea"/>
          <a:cs typeface="+mn-cs"/>
        </a:defRPr>
      </a:lvl7pPr>
      <a:lvl8pPr marL="3263305" algn="l" defTabSz="932372" rtl="0" eaLnBrk="1" latinLnBrk="0" hangingPunct="1">
        <a:defRPr sz="1799" kern="1200">
          <a:solidFill>
            <a:schemeClr val="tx1"/>
          </a:solidFill>
          <a:latin typeface="+mn-lt"/>
          <a:ea typeface="+mn-ea"/>
          <a:cs typeface="+mn-cs"/>
        </a:defRPr>
      </a:lvl8pPr>
      <a:lvl9pPr marL="3729492" algn="l" defTabSz="932372" rtl="0" eaLnBrk="1" latinLnBrk="0" hangingPunct="1">
        <a:defRPr sz="1799"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91" userDrawn="1">
          <p15:clr>
            <a:srgbClr val="5ACBF0"/>
          </p15:clr>
        </p15:guide>
        <p15:guide id="2" pos="177" userDrawn="1">
          <p15:clr>
            <a:srgbClr val="5ACBF0"/>
          </p15:clr>
        </p15:guide>
        <p15:guide id="3" pos="7817" userDrawn="1">
          <p15:clr>
            <a:srgbClr val="5ACBF0"/>
          </p15:clr>
        </p15:guide>
        <p15:guide id="4" orient="horz" pos="4303" userDrawn="1">
          <p15:clr>
            <a:srgbClr val="5ACBF0"/>
          </p15:clr>
        </p15:guide>
        <p15:guide id="5" pos="764" userDrawn="1">
          <p15:clr>
            <a:srgbClr val="5ACBF0"/>
          </p15:clr>
        </p15:guide>
        <p15:guide id="6" pos="1352" userDrawn="1">
          <p15:clr>
            <a:srgbClr val="5ACBF0"/>
          </p15:clr>
        </p15:guide>
        <p15:guide id="7" pos="1940" userDrawn="1">
          <p15:clr>
            <a:srgbClr val="5ACBF0"/>
          </p15:clr>
        </p15:guide>
        <p15:guide id="8" pos="2527" userDrawn="1">
          <p15:clr>
            <a:srgbClr val="5ACBF0"/>
          </p15:clr>
        </p15:guide>
        <p15:guide id="9" pos="3115" userDrawn="1">
          <p15:clr>
            <a:srgbClr val="5ACBF0"/>
          </p15:clr>
        </p15:guide>
        <p15:guide id="10" pos="3703" userDrawn="1">
          <p15:clr>
            <a:srgbClr val="5ACBF0"/>
          </p15:clr>
        </p15:guide>
        <p15:guide id="11" pos="4290" userDrawn="1">
          <p15:clr>
            <a:srgbClr val="5ACBF0"/>
          </p15:clr>
        </p15:guide>
        <p15:guide id="12" pos="4878" userDrawn="1">
          <p15:clr>
            <a:srgbClr val="5ACBF0"/>
          </p15:clr>
        </p15:guide>
        <p15:guide id="13" pos="5466" userDrawn="1">
          <p15:clr>
            <a:srgbClr val="5ACBF0"/>
          </p15:clr>
        </p15:guide>
        <p15:guide id="14" pos="6054" userDrawn="1">
          <p15:clr>
            <a:srgbClr val="5ACBF0"/>
          </p15:clr>
        </p15:guide>
        <p15:guide id="15" pos="6641" userDrawn="1">
          <p15:clr>
            <a:srgbClr val="5ACBF0"/>
          </p15:clr>
        </p15:guide>
        <p15:guide id="16" pos="7229" userDrawn="1">
          <p15:clr>
            <a:srgbClr val="5ACBF0"/>
          </p15:clr>
        </p15:guide>
        <p15:guide id="17" orient="horz" pos="778" userDrawn="1">
          <p15:clr>
            <a:srgbClr val="5ACBF0"/>
          </p15:clr>
        </p15:guide>
        <p15:guide id="18" orient="horz" pos="1366" userDrawn="1">
          <p15:clr>
            <a:srgbClr val="5ACBF0"/>
          </p15:clr>
        </p15:guide>
        <p15:guide id="19" orient="horz" pos="1953" userDrawn="1">
          <p15:clr>
            <a:srgbClr val="5ACBF0"/>
          </p15:clr>
        </p15:guide>
        <p15:guide id="20" orient="horz" pos="2541" userDrawn="1">
          <p15:clr>
            <a:srgbClr val="5ACBF0"/>
          </p15:clr>
        </p15:guide>
        <p15:guide id="21" orient="horz" pos="3128" userDrawn="1">
          <p15:clr>
            <a:srgbClr val="5ACBF0"/>
          </p15:clr>
        </p15:guide>
        <p15:guide id="22" orient="horz" pos="3716" userDrawn="1">
          <p15:clr>
            <a:srgbClr val="5ACBF0"/>
          </p15:clr>
        </p15:guide>
        <p15:guide id="23" pos="294" userDrawn="1">
          <p15:clr>
            <a:srgbClr val="C35EA4"/>
          </p15:clr>
        </p15:guide>
        <p15:guide id="24" pos="7699" userDrawn="1">
          <p15:clr>
            <a:srgbClr val="C35EA4"/>
          </p15:clr>
        </p15:guide>
        <p15:guide id="25" orient="horz" pos="308" userDrawn="1">
          <p15:clr>
            <a:srgbClr val="C35EA4"/>
          </p15:clr>
        </p15:guide>
        <p15:guide id="26" orient="horz" pos="4186" userDrawn="1">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ext Placeholder 6"/>
          <p:cNvSpPr txBox="1">
            <a:spLocks/>
          </p:cNvSpPr>
          <p:nvPr/>
        </p:nvSpPr>
        <p:spPr>
          <a:xfrm>
            <a:off x="1107900" y="6521924"/>
            <a:ext cx="11328575" cy="462418"/>
          </a:xfrm>
          <a:prstGeom prst="rect">
            <a:avLst/>
          </a:prstGeom>
        </p:spPr>
        <p:txBody>
          <a:bodyPr anchor="b"/>
          <a:lstStyle>
            <a:lvl1pPr marL="0" indent="0" algn="l" defTabSz="914363" rtl="0" eaLnBrk="1" latinLnBrk="0" hangingPunct="1">
              <a:lnSpc>
                <a:spcPct val="90000"/>
              </a:lnSpc>
              <a:spcBef>
                <a:spcPct val="20000"/>
              </a:spcBef>
              <a:buClr>
                <a:srgbClr val="00DCFF"/>
              </a:buClr>
              <a:buSzPct val="90000"/>
              <a:buFont typeface="Arial" pitchFamily="34" charset="0"/>
              <a:buNone/>
              <a:defRPr sz="2400" kern="1200" baseline="0">
                <a:solidFill>
                  <a:schemeClr val="tx1">
                    <a:lumMod val="75000"/>
                    <a:lumOff val="25000"/>
                    <a:alpha val="99000"/>
                  </a:schemeClr>
                </a:solidFill>
                <a:latin typeface="+mn-lt"/>
                <a:ea typeface="+mn-ea"/>
                <a:cs typeface="+mn-cs"/>
              </a:defRPr>
            </a:lvl1pPr>
            <a:lvl2pPr marL="460375" indent="0" algn="l" defTabSz="914363" rtl="0" eaLnBrk="1" latinLnBrk="0" hangingPunct="1">
              <a:lnSpc>
                <a:spcPct val="90000"/>
              </a:lnSpc>
              <a:spcBef>
                <a:spcPct val="20000"/>
              </a:spcBef>
              <a:buClr>
                <a:srgbClr val="00DCFF"/>
              </a:buClr>
              <a:buSzPct val="90000"/>
              <a:buFont typeface="Arial" pitchFamily="34" charset="0"/>
              <a:buNone/>
              <a:defRPr sz="2000" kern="1200">
                <a:solidFill>
                  <a:schemeClr val="tx1">
                    <a:lumMod val="75000"/>
                    <a:lumOff val="25000"/>
                    <a:alpha val="99000"/>
                  </a:schemeClr>
                </a:solidFill>
                <a:latin typeface="+mn-lt"/>
                <a:ea typeface="+mn-ea"/>
                <a:cs typeface="+mn-cs"/>
              </a:defRPr>
            </a:lvl2pPr>
            <a:lvl3pPr marL="855663" indent="0" algn="l" defTabSz="914363" rtl="0" eaLnBrk="1" latinLnBrk="0" hangingPunct="1">
              <a:lnSpc>
                <a:spcPct val="90000"/>
              </a:lnSpc>
              <a:spcBef>
                <a:spcPct val="20000"/>
              </a:spcBef>
              <a:buClr>
                <a:srgbClr val="00DCFF"/>
              </a:buClr>
              <a:buSzPct val="90000"/>
              <a:buFont typeface="Arial" pitchFamily="34" charset="0"/>
              <a:buNone/>
              <a:defRPr sz="1800" kern="1200">
                <a:solidFill>
                  <a:schemeClr val="tx1">
                    <a:lumMod val="75000"/>
                    <a:lumOff val="25000"/>
                    <a:alpha val="99000"/>
                  </a:schemeClr>
                </a:solidFill>
                <a:latin typeface="+mn-lt"/>
                <a:ea typeface="+mn-ea"/>
                <a:cs typeface="+mn-cs"/>
              </a:defRPr>
            </a:lvl3pPr>
            <a:lvl4pPr marL="1258888"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4pPr>
            <a:lvl5pPr marL="1604963"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endParaRPr lang="en-US" sz="1632" dirty="0">
              <a:solidFill>
                <a:srgbClr val="FFFFFF">
                  <a:lumMod val="75000"/>
                  <a:alpha val="99000"/>
                </a:srgbClr>
              </a:solidFill>
            </a:endParaRPr>
          </a:p>
        </p:txBody>
      </p:sp>
      <p:sp>
        <p:nvSpPr>
          <p:cNvPr id="3" name="Text Placeholder 6"/>
          <p:cNvSpPr txBox="1">
            <a:spLocks/>
          </p:cNvSpPr>
          <p:nvPr userDrawn="1"/>
        </p:nvSpPr>
        <p:spPr>
          <a:xfrm>
            <a:off x="1107900" y="6521924"/>
            <a:ext cx="11328575" cy="462418"/>
          </a:xfrm>
          <a:prstGeom prst="rect">
            <a:avLst/>
          </a:prstGeom>
        </p:spPr>
        <p:txBody>
          <a:bodyPr anchor="b"/>
          <a:lstStyle>
            <a:lvl1pPr marL="0" indent="0" algn="l" defTabSz="914363" rtl="0" eaLnBrk="1" latinLnBrk="0" hangingPunct="1">
              <a:lnSpc>
                <a:spcPct val="90000"/>
              </a:lnSpc>
              <a:spcBef>
                <a:spcPct val="20000"/>
              </a:spcBef>
              <a:buClr>
                <a:srgbClr val="00DCFF"/>
              </a:buClr>
              <a:buSzPct val="90000"/>
              <a:buFont typeface="Arial" pitchFamily="34" charset="0"/>
              <a:buNone/>
              <a:defRPr sz="2400" kern="1200" baseline="0">
                <a:solidFill>
                  <a:schemeClr val="tx1">
                    <a:lumMod val="75000"/>
                    <a:lumOff val="25000"/>
                    <a:alpha val="99000"/>
                  </a:schemeClr>
                </a:solidFill>
                <a:latin typeface="+mn-lt"/>
                <a:ea typeface="+mn-ea"/>
                <a:cs typeface="+mn-cs"/>
              </a:defRPr>
            </a:lvl1pPr>
            <a:lvl2pPr marL="460375" indent="0" algn="l" defTabSz="914363" rtl="0" eaLnBrk="1" latinLnBrk="0" hangingPunct="1">
              <a:lnSpc>
                <a:spcPct val="90000"/>
              </a:lnSpc>
              <a:spcBef>
                <a:spcPct val="20000"/>
              </a:spcBef>
              <a:buClr>
                <a:srgbClr val="00DCFF"/>
              </a:buClr>
              <a:buSzPct val="90000"/>
              <a:buFont typeface="Arial" pitchFamily="34" charset="0"/>
              <a:buNone/>
              <a:defRPr sz="2000" kern="1200">
                <a:solidFill>
                  <a:schemeClr val="tx1">
                    <a:lumMod val="75000"/>
                    <a:lumOff val="25000"/>
                    <a:alpha val="99000"/>
                  </a:schemeClr>
                </a:solidFill>
                <a:latin typeface="+mn-lt"/>
                <a:ea typeface="+mn-ea"/>
                <a:cs typeface="+mn-cs"/>
              </a:defRPr>
            </a:lvl2pPr>
            <a:lvl3pPr marL="855663" indent="0" algn="l" defTabSz="914363" rtl="0" eaLnBrk="1" latinLnBrk="0" hangingPunct="1">
              <a:lnSpc>
                <a:spcPct val="90000"/>
              </a:lnSpc>
              <a:spcBef>
                <a:spcPct val="20000"/>
              </a:spcBef>
              <a:buClr>
                <a:srgbClr val="00DCFF"/>
              </a:buClr>
              <a:buSzPct val="90000"/>
              <a:buFont typeface="Arial" pitchFamily="34" charset="0"/>
              <a:buNone/>
              <a:defRPr sz="1800" kern="1200">
                <a:solidFill>
                  <a:schemeClr val="tx1">
                    <a:lumMod val="75000"/>
                    <a:lumOff val="25000"/>
                    <a:alpha val="99000"/>
                  </a:schemeClr>
                </a:solidFill>
                <a:latin typeface="+mn-lt"/>
                <a:ea typeface="+mn-ea"/>
                <a:cs typeface="+mn-cs"/>
              </a:defRPr>
            </a:lvl3pPr>
            <a:lvl4pPr marL="1258888"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4pPr>
            <a:lvl5pPr marL="1604963"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endParaRPr lang="en-US" sz="1632" dirty="0">
              <a:solidFill>
                <a:srgbClr val="FFFFFF">
                  <a:lumMod val="75000"/>
                  <a:alpha val="99000"/>
                </a:srgbClr>
              </a:solidFill>
            </a:endParaRPr>
          </a:p>
        </p:txBody>
      </p:sp>
    </p:spTree>
    <p:extLst>
      <p:ext uri="{BB962C8B-B14F-4D97-AF65-F5344CB8AC3E}">
        <p14:creationId xmlns:p14="http://schemas.microsoft.com/office/powerpoint/2010/main" val="4057549519"/>
      </p:ext>
    </p:extLst>
  </p:cSld>
  <p:clrMap bg1="lt1" tx1="dk1" bg2="lt2" tx2="dk2" accent1="accent1" accent2="accent2" accent3="accent3" accent4="accent4" accent5="accent5" accent6="accent6" hlink="hlink" folHlink="folHlink"/>
  <p:sldLayoutIdLst>
    <p:sldLayoutId id="2147484178" r:id="rId1"/>
    <p:sldLayoutId id="2147484179" r:id="rId2"/>
    <p:sldLayoutId id="2147484180" r:id="rId3"/>
    <p:sldLayoutId id="2147484181" r:id="rId4"/>
    <p:sldLayoutId id="2147484182" r:id="rId5"/>
    <p:sldLayoutId id="2147484183" r:id="rId6"/>
    <p:sldLayoutId id="2147484184" r:id="rId7"/>
    <p:sldLayoutId id="2147484185" r:id="rId8"/>
    <p:sldLayoutId id="2147484186" r:id="rId9"/>
    <p:sldLayoutId id="2147484187" r:id="rId10"/>
    <p:sldLayoutId id="2147484188" r:id="rId11"/>
    <p:sldLayoutId id="2147484189" r:id="rId12"/>
    <p:sldLayoutId id="2147484190" r:id="rId13"/>
    <p:sldLayoutId id="2147484191" r:id="rId14"/>
    <p:sldLayoutId id="2147484192" r:id="rId15"/>
  </p:sldLayoutIdLst>
  <p:transition>
    <p:fade/>
  </p:transition>
  <p:timing>
    <p:tnLst>
      <p:par>
        <p:cTn id="1" dur="indefinite" restart="never" nodeType="tmRoot"/>
      </p:par>
    </p:tnLst>
  </p:timing>
  <p:hf hdr="0"/>
  <p:txStyles>
    <p:titleStyle>
      <a:lvl1pPr algn="l" defTabSz="932559" rtl="0" eaLnBrk="1" latinLnBrk="0" hangingPunct="1">
        <a:lnSpc>
          <a:spcPct val="90000"/>
        </a:lnSpc>
        <a:spcBef>
          <a:spcPct val="0"/>
        </a:spcBef>
        <a:buNone/>
        <a:defRPr lang="en-US" sz="4896" b="0" kern="1200" cap="none" spc="-204" baseline="0" dirty="0" smtClean="0">
          <a:ln w="3175">
            <a:noFill/>
          </a:ln>
          <a:solidFill>
            <a:schemeClr val="accent6">
              <a:alpha val="98824"/>
            </a:schemeClr>
          </a:solidFill>
          <a:effectLst/>
          <a:latin typeface="Segoe UI Light" pitchFamily="34" charset="0"/>
          <a:ea typeface="+mn-ea"/>
          <a:cs typeface="Arial" charset="0"/>
        </a:defRPr>
      </a:lvl1pPr>
    </p:titleStyle>
    <p:bodyStyle>
      <a:lvl1pPr marL="0" indent="0" algn="l" defTabSz="932559" rtl="0" eaLnBrk="1" latinLnBrk="0" hangingPunct="1">
        <a:lnSpc>
          <a:spcPct val="90000"/>
        </a:lnSpc>
        <a:spcBef>
          <a:spcPct val="20000"/>
        </a:spcBef>
        <a:buClr>
          <a:srgbClr val="00DCFF"/>
        </a:buClr>
        <a:buSzPct val="90000"/>
        <a:buFont typeface="Arial" pitchFamily="34" charset="0"/>
        <a:buNone/>
        <a:defRPr sz="2448" kern="1200">
          <a:solidFill>
            <a:schemeClr val="tx1">
              <a:lumMod val="75000"/>
              <a:lumOff val="25000"/>
              <a:alpha val="99000"/>
            </a:schemeClr>
          </a:solidFill>
          <a:latin typeface="+mn-lt"/>
          <a:ea typeface="+mn-ea"/>
          <a:cs typeface="+mn-cs"/>
        </a:defRPr>
      </a:lvl1pPr>
      <a:lvl2pPr marL="469536" indent="0" algn="l" defTabSz="932559" rtl="0" eaLnBrk="1" latinLnBrk="0" hangingPunct="1">
        <a:lnSpc>
          <a:spcPct val="90000"/>
        </a:lnSpc>
        <a:spcBef>
          <a:spcPct val="20000"/>
        </a:spcBef>
        <a:buClr>
          <a:srgbClr val="00DCFF"/>
        </a:buClr>
        <a:buSzPct val="90000"/>
        <a:buFont typeface="Arial" pitchFamily="34" charset="0"/>
        <a:buNone/>
        <a:defRPr sz="2040" kern="1200">
          <a:solidFill>
            <a:schemeClr val="tx1">
              <a:lumMod val="75000"/>
              <a:lumOff val="25000"/>
              <a:alpha val="99000"/>
            </a:schemeClr>
          </a:solidFill>
          <a:latin typeface="+mn-lt"/>
          <a:ea typeface="+mn-ea"/>
          <a:cs typeface="+mn-cs"/>
        </a:defRPr>
      </a:lvl2pPr>
      <a:lvl3pPr marL="872691" indent="0" algn="l" defTabSz="932559" rtl="0" eaLnBrk="1" latinLnBrk="0" hangingPunct="1">
        <a:lnSpc>
          <a:spcPct val="90000"/>
        </a:lnSpc>
        <a:spcBef>
          <a:spcPct val="20000"/>
        </a:spcBef>
        <a:buClr>
          <a:srgbClr val="00DCFF"/>
        </a:buClr>
        <a:buSzPct val="90000"/>
        <a:buFont typeface="Arial" pitchFamily="34" charset="0"/>
        <a:buNone/>
        <a:defRPr sz="1836" kern="1200">
          <a:solidFill>
            <a:schemeClr val="tx1">
              <a:lumMod val="75000"/>
              <a:lumOff val="25000"/>
              <a:alpha val="99000"/>
            </a:schemeClr>
          </a:solidFill>
          <a:latin typeface="+mn-lt"/>
          <a:ea typeface="+mn-ea"/>
          <a:cs typeface="+mn-cs"/>
        </a:defRPr>
      </a:lvl3pPr>
      <a:lvl4pPr marL="1283940" indent="0" algn="l" defTabSz="932559" rtl="0" eaLnBrk="1" latinLnBrk="0" hangingPunct="1">
        <a:lnSpc>
          <a:spcPct val="90000"/>
        </a:lnSpc>
        <a:spcBef>
          <a:spcPct val="20000"/>
        </a:spcBef>
        <a:buClr>
          <a:srgbClr val="00DCFF"/>
        </a:buClr>
        <a:buSzPct val="90000"/>
        <a:buFont typeface="Arial" pitchFamily="34" charset="0"/>
        <a:buNone/>
        <a:defRPr sz="1632" kern="1200">
          <a:solidFill>
            <a:schemeClr val="tx1">
              <a:lumMod val="75000"/>
              <a:lumOff val="25000"/>
              <a:alpha val="99000"/>
            </a:schemeClr>
          </a:solidFill>
          <a:latin typeface="+mn-lt"/>
          <a:ea typeface="+mn-ea"/>
          <a:cs typeface="+mn-cs"/>
        </a:defRPr>
      </a:lvl4pPr>
      <a:lvl5pPr marL="1636902" indent="0" algn="l" defTabSz="932559" rtl="0" eaLnBrk="1" latinLnBrk="0" hangingPunct="1">
        <a:lnSpc>
          <a:spcPct val="90000"/>
        </a:lnSpc>
        <a:spcBef>
          <a:spcPct val="20000"/>
        </a:spcBef>
        <a:buClr>
          <a:srgbClr val="00DCFF"/>
        </a:buClr>
        <a:buSzPct val="90000"/>
        <a:buFont typeface="Arial" pitchFamily="34" charset="0"/>
        <a:buNone/>
        <a:defRPr sz="1632" kern="1200">
          <a:solidFill>
            <a:schemeClr val="tx1">
              <a:lumMod val="75000"/>
              <a:lumOff val="25000"/>
              <a:alpha val="99000"/>
            </a:schemeClr>
          </a:solidFill>
          <a:latin typeface="+mn-lt"/>
          <a:ea typeface="+mn-ea"/>
          <a:cs typeface="+mn-cs"/>
        </a:defRPr>
      </a:lvl5pPr>
      <a:lvl6pPr marL="2564538"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081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709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337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32559" rtl="0" eaLnBrk="1" latinLnBrk="0" hangingPunct="1">
        <a:defRPr sz="1836" kern="1200">
          <a:solidFill>
            <a:schemeClr val="tx1"/>
          </a:solidFill>
          <a:latin typeface="+mn-lt"/>
          <a:ea typeface="+mn-ea"/>
          <a:cs typeface="+mn-cs"/>
        </a:defRPr>
      </a:lvl1pPr>
      <a:lvl2pPr marL="466280" algn="l" defTabSz="932559" rtl="0" eaLnBrk="1" latinLnBrk="0" hangingPunct="1">
        <a:defRPr sz="1836" kern="1200">
          <a:solidFill>
            <a:schemeClr val="tx1"/>
          </a:solidFill>
          <a:latin typeface="+mn-lt"/>
          <a:ea typeface="+mn-ea"/>
          <a:cs typeface="+mn-cs"/>
        </a:defRPr>
      </a:lvl2pPr>
      <a:lvl3pPr marL="932559" algn="l" defTabSz="932559" rtl="0" eaLnBrk="1" latinLnBrk="0" hangingPunct="1">
        <a:defRPr sz="1836" kern="1200">
          <a:solidFill>
            <a:schemeClr val="tx1"/>
          </a:solidFill>
          <a:latin typeface="+mn-lt"/>
          <a:ea typeface="+mn-ea"/>
          <a:cs typeface="+mn-cs"/>
        </a:defRPr>
      </a:lvl3pPr>
      <a:lvl4pPr marL="1398839" algn="l" defTabSz="932559" rtl="0" eaLnBrk="1" latinLnBrk="0" hangingPunct="1">
        <a:defRPr sz="1836" kern="1200">
          <a:solidFill>
            <a:schemeClr val="tx1"/>
          </a:solidFill>
          <a:latin typeface="+mn-lt"/>
          <a:ea typeface="+mn-ea"/>
          <a:cs typeface="+mn-cs"/>
        </a:defRPr>
      </a:lvl4pPr>
      <a:lvl5pPr marL="1865119" algn="l" defTabSz="932559" rtl="0" eaLnBrk="1" latinLnBrk="0" hangingPunct="1">
        <a:defRPr sz="1836" kern="1200">
          <a:solidFill>
            <a:schemeClr val="tx1"/>
          </a:solidFill>
          <a:latin typeface="+mn-lt"/>
          <a:ea typeface="+mn-ea"/>
          <a:cs typeface="+mn-cs"/>
        </a:defRPr>
      </a:lvl5pPr>
      <a:lvl6pPr marL="2331399" algn="l" defTabSz="932559" rtl="0" eaLnBrk="1" latinLnBrk="0" hangingPunct="1">
        <a:defRPr sz="1836" kern="1200">
          <a:solidFill>
            <a:schemeClr val="tx1"/>
          </a:solidFill>
          <a:latin typeface="+mn-lt"/>
          <a:ea typeface="+mn-ea"/>
          <a:cs typeface="+mn-cs"/>
        </a:defRPr>
      </a:lvl6pPr>
      <a:lvl7pPr marL="2797677" algn="l" defTabSz="932559" rtl="0" eaLnBrk="1" latinLnBrk="0" hangingPunct="1">
        <a:defRPr sz="1836" kern="1200">
          <a:solidFill>
            <a:schemeClr val="tx1"/>
          </a:solidFill>
          <a:latin typeface="+mn-lt"/>
          <a:ea typeface="+mn-ea"/>
          <a:cs typeface="+mn-cs"/>
        </a:defRPr>
      </a:lvl7pPr>
      <a:lvl8pPr marL="3263957" algn="l" defTabSz="932559" rtl="0" eaLnBrk="1" latinLnBrk="0" hangingPunct="1">
        <a:defRPr sz="1836" kern="1200">
          <a:solidFill>
            <a:schemeClr val="tx1"/>
          </a:solidFill>
          <a:latin typeface="+mn-lt"/>
          <a:ea typeface="+mn-ea"/>
          <a:cs typeface="+mn-cs"/>
        </a:defRPr>
      </a:lvl8pPr>
      <a:lvl9pPr marL="3730237" algn="l" defTabSz="932559" rtl="0" eaLnBrk="1" latinLnBrk="0" hangingPunct="1">
        <a:defRPr sz="1836"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ext Placeholder 6"/>
          <p:cNvSpPr txBox="1">
            <a:spLocks/>
          </p:cNvSpPr>
          <p:nvPr/>
        </p:nvSpPr>
        <p:spPr>
          <a:xfrm>
            <a:off x="1107900" y="6521924"/>
            <a:ext cx="11328575" cy="462418"/>
          </a:xfrm>
          <a:prstGeom prst="rect">
            <a:avLst/>
          </a:prstGeom>
        </p:spPr>
        <p:txBody>
          <a:bodyPr anchor="b"/>
          <a:lstStyle>
            <a:lvl1pPr marL="0" indent="0" algn="l" defTabSz="914363" rtl="0" eaLnBrk="1" latinLnBrk="0" hangingPunct="1">
              <a:lnSpc>
                <a:spcPct val="90000"/>
              </a:lnSpc>
              <a:spcBef>
                <a:spcPct val="20000"/>
              </a:spcBef>
              <a:buClr>
                <a:srgbClr val="00DCFF"/>
              </a:buClr>
              <a:buSzPct val="90000"/>
              <a:buFont typeface="Arial" pitchFamily="34" charset="0"/>
              <a:buNone/>
              <a:defRPr sz="2400" kern="1200" baseline="0">
                <a:solidFill>
                  <a:schemeClr val="tx1">
                    <a:lumMod val="75000"/>
                    <a:lumOff val="25000"/>
                    <a:alpha val="99000"/>
                  </a:schemeClr>
                </a:solidFill>
                <a:latin typeface="+mn-lt"/>
                <a:ea typeface="+mn-ea"/>
                <a:cs typeface="+mn-cs"/>
              </a:defRPr>
            </a:lvl1pPr>
            <a:lvl2pPr marL="460375" indent="0" algn="l" defTabSz="914363" rtl="0" eaLnBrk="1" latinLnBrk="0" hangingPunct="1">
              <a:lnSpc>
                <a:spcPct val="90000"/>
              </a:lnSpc>
              <a:spcBef>
                <a:spcPct val="20000"/>
              </a:spcBef>
              <a:buClr>
                <a:srgbClr val="00DCFF"/>
              </a:buClr>
              <a:buSzPct val="90000"/>
              <a:buFont typeface="Arial" pitchFamily="34" charset="0"/>
              <a:buNone/>
              <a:defRPr sz="2000" kern="1200">
                <a:solidFill>
                  <a:schemeClr val="tx1">
                    <a:lumMod val="75000"/>
                    <a:lumOff val="25000"/>
                    <a:alpha val="99000"/>
                  </a:schemeClr>
                </a:solidFill>
                <a:latin typeface="+mn-lt"/>
                <a:ea typeface="+mn-ea"/>
                <a:cs typeface="+mn-cs"/>
              </a:defRPr>
            </a:lvl2pPr>
            <a:lvl3pPr marL="855663" indent="0" algn="l" defTabSz="914363" rtl="0" eaLnBrk="1" latinLnBrk="0" hangingPunct="1">
              <a:lnSpc>
                <a:spcPct val="90000"/>
              </a:lnSpc>
              <a:spcBef>
                <a:spcPct val="20000"/>
              </a:spcBef>
              <a:buClr>
                <a:srgbClr val="00DCFF"/>
              </a:buClr>
              <a:buSzPct val="90000"/>
              <a:buFont typeface="Arial" pitchFamily="34" charset="0"/>
              <a:buNone/>
              <a:defRPr sz="1800" kern="1200">
                <a:solidFill>
                  <a:schemeClr val="tx1">
                    <a:lumMod val="75000"/>
                    <a:lumOff val="25000"/>
                    <a:alpha val="99000"/>
                  </a:schemeClr>
                </a:solidFill>
                <a:latin typeface="+mn-lt"/>
                <a:ea typeface="+mn-ea"/>
                <a:cs typeface="+mn-cs"/>
              </a:defRPr>
            </a:lvl3pPr>
            <a:lvl4pPr marL="1258888"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4pPr>
            <a:lvl5pPr marL="1604963"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endParaRPr lang="en-US" sz="1632" dirty="0">
              <a:solidFill>
                <a:srgbClr val="FFFFFF">
                  <a:lumMod val="75000"/>
                  <a:alpha val="99000"/>
                </a:srgbClr>
              </a:solidFill>
            </a:endParaRPr>
          </a:p>
        </p:txBody>
      </p:sp>
      <p:sp>
        <p:nvSpPr>
          <p:cNvPr id="3" name="Text Placeholder 6"/>
          <p:cNvSpPr txBox="1">
            <a:spLocks/>
          </p:cNvSpPr>
          <p:nvPr userDrawn="1"/>
        </p:nvSpPr>
        <p:spPr>
          <a:xfrm>
            <a:off x="1107900" y="6521924"/>
            <a:ext cx="11328575" cy="462418"/>
          </a:xfrm>
          <a:prstGeom prst="rect">
            <a:avLst/>
          </a:prstGeom>
        </p:spPr>
        <p:txBody>
          <a:bodyPr anchor="b"/>
          <a:lstStyle>
            <a:lvl1pPr marL="0" indent="0" algn="l" defTabSz="914363" rtl="0" eaLnBrk="1" latinLnBrk="0" hangingPunct="1">
              <a:lnSpc>
                <a:spcPct val="90000"/>
              </a:lnSpc>
              <a:spcBef>
                <a:spcPct val="20000"/>
              </a:spcBef>
              <a:buClr>
                <a:srgbClr val="00DCFF"/>
              </a:buClr>
              <a:buSzPct val="90000"/>
              <a:buFont typeface="Arial" pitchFamily="34" charset="0"/>
              <a:buNone/>
              <a:defRPr sz="2400" kern="1200" baseline="0">
                <a:solidFill>
                  <a:schemeClr val="tx1">
                    <a:lumMod val="75000"/>
                    <a:lumOff val="25000"/>
                    <a:alpha val="99000"/>
                  </a:schemeClr>
                </a:solidFill>
                <a:latin typeface="+mn-lt"/>
                <a:ea typeface="+mn-ea"/>
                <a:cs typeface="+mn-cs"/>
              </a:defRPr>
            </a:lvl1pPr>
            <a:lvl2pPr marL="460375" indent="0" algn="l" defTabSz="914363" rtl="0" eaLnBrk="1" latinLnBrk="0" hangingPunct="1">
              <a:lnSpc>
                <a:spcPct val="90000"/>
              </a:lnSpc>
              <a:spcBef>
                <a:spcPct val="20000"/>
              </a:spcBef>
              <a:buClr>
                <a:srgbClr val="00DCFF"/>
              </a:buClr>
              <a:buSzPct val="90000"/>
              <a:buFont typeface="Arial" pitchFamily="34" charset="0"/>
              <a:buNone/>
              <a:defRPr sz="2000" kern="1200">
                <a:solidFill>
                  <a:schemeClr val="tx1">
                    <a:lumMod val="75000"/>
                    <a:lumOff val="25000"/>
                    <a:alpha val="99000"/>
                  </a:schemeClr>
                </a:solidFill>
                <a:latin typeface="+mn-lt"/>
                <a:ea typeface="+mn-ea"/>
                <a:cs typeface="+mn-cs"/>
              </a:defRPr>
            </a:lvl2pPr>
            <a:lvl3pPr marL="855663" indent="0" algn="l" defTabSz="914363" rtl="0" eaLnBrk="1" latinLnBrk="0" hangingPunct="1">
              <a:lnSpc>
                <a:spcPct val="90000"/>
              </a:lnSpc>
              <a:spcBef>
                <a:spcPct val="20000"/>
              </a:spcBef>
              <a:buClr>
                <a:srgbClr val="00DCFF"/>
              </a:buClr>
              <a:buSzPct val="90000"/>
              <a:buFont typeface="Arial" pitchFamily="34" charset="0"/>
              <a:buNone/>
              <a:defRPr sz="1800" kern="1200">
                <a:solidFill>
                  <a:schemeClr val="tx1">
                    <a:lumMod val="75000"/>
                    <a:lumOff val="25000"/>
                    <a:alpha val="99000"/>
                  </a:schemeClr>
                </a:solidFill>
                <a:latin typeface="+mn-lt"/>
                <a:ea typeface="+mn-ea"/>
                <a:cs typeface="+mn-cs"/>
              </a:defRPr>
            </a:lvl3pPr>
            <a:lvl4pPr marL="1258888"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4pPr>
            <a:lvl5pPr marL="1604963"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endParaRPr lang="en-US" sz="1632" dirty="0">
              <a:solidFill>
                <a:srgbClr val="FFFFFF">
                  <a:lumMod val="75000"/>
                  <a:alpha val="99000"/>
                </a:srgbClr>
              </a:solidFill>
            </a:endParaRPr>
          </a:p>
        </p:txBody>
      </p:sp>
    </p:spTree>
    <p:extLst>
      <p:ext uri="{BB962C8B-B14F-4D97-AF65-F5344CB8AC3E}">
        <p14:creationId xmlns:p14="http://schemas.microsoft.com/office/powerpoint/2010/main" val="2019979047"/>
      </p:ext>
    </p:extLst>
  </p:cSld>
  <p:clrMap bg1="lt1" tx1="dk1" bg2="lt2" tx2="dk2" accent1="accent1" accent2="accent2" accent3="accent3" accent4="accent4" accent5="accent5" accent6="accent6" hlink="hlink" folHlink="folHlink"/>
  <p:sldLayoutIdLst>
    <p:sldLayoutId id="2147484194" r:id="rId1"/>
    <p:sldLayoutId id="2147484195" r:id="rId2"/>
    <p:sldLayoutId id="2147484196" r:id="rId3"/>
    <p:sldLayoutId id="2147484197" r:id="rId4"/>
    <p:sldLayoutId id="2147484198" r:id="rId5"/>
    <p:sldLayoutId id="2147484199" r:id="rId6"/>
    <p:sldLayoutId id="2147484200" r:id="rId7"/>
    <p:sldLayoutId id="2147484201" r:id="rId8"/>
  </p:sldLayoutIdLst>
  <p:transition>
    <p:fade/>
  </p:transition>
  <p:timing>
    <p:tnLst>
      <p:par>
        <p:cTn id="1" dur="indefinite" restart="never" nodeType="tmRoot"/>
      </p:par>
    </p:tnLst>
  </p:timing>
  <p:hf hdr="0"/>
  <p:txStyles>
    <p:titleStyle>
      <a:lvl1pPr algn="l" defTabSz="932559" rtl="0" eaLnBrk="1" latinLnBrk="0" hangingPunct="1">
        <a:lnSpc>
          <a:spcPct val="90000"/>
        </a:lnSpc>
        <a:spcBef>
          <a:spcPct val="0"/>
        </a:spcBef>
        <a:buNone/>
        <a:defRPr lang="en-US" sz="4896" b="0" kern="1200" cap="none" spc="-204" baseline="0" dirty="0" smtClean="0">
          <a:ln w="3175">
            <a:noFill/>
          </a:ln>
          <a:solidFill>
            <a:schemeClr val="accent6">
              <a:alpha val="98824"/>
            </a:schemeClr>
          </a:solidFill>
          <a:effectLst/>
          <a:latin typeface="Segoe UI Light" pitchFamily="34" charset="0"/>
          <a:ea typeface="+mn-ea"/>
          <a:cs typeface="Arial" charset="0"/>
        </a:defRPr>
      </a:lvl1pPr>
    </p:titleStyle>
    <p:bodyStyle>
      <a:lvl1pPr marL="0" indent="0" algn="l" defTabSz="932559" rtl="0" eaLnBrk="1" latinLnBrk="0" hangingPunct="1">
        <a:lnSpc>
          <a:spcPct val="90000"/>
        </a:lnSpc>
        <a:spcBef>
          <a:spcPct val="20000"/>
        </a:spcBef>
        <a:buClr>
          <a:srgbClr val="00DCFF"/>
        </a:buClr>
        <a:buSzPct val="90000"/>
        <a:buFont typeface="Arial" pitchFamily="34" charset="0"/>
        <a:buNone/>
        <a:defRPr sz="2448" kern="1200">
          <a:solidFill>
            <a:schemeClr val="tx1">
              <a:lumMod val="75000"/>
              <a:lumOff val="25000"/>
              <a:alpha val="99000"/>
            </a:schemeClr>
          </a:solidFill>
          <a:latin typeface="+mn-lt"/>
          <a:ea typeface="+mn-ea"/>
          <a:cs typeface="+mn-cs"/>
        </a:defRPr>
      </a:lvl1pPr>
      <a:lvl2pPr marL="469536" indent="0" algn="l" defTabSz="932559" rtl="0" eaLnBrk="1" latinLnBrk="0" hangingPunct="1">
        <a:lnSpc>
          <a:spcPct val="90000"/>
        </a:lnSpc>
        <a:spcBef>
          <a:spcPct val="20000"/>
        </a:spcBef>
        <a:buClr>
          <a:srgbClr val="00DCFF"/>
        </a:buClr>
        <a:buSzPct val="90000"/>
        <a:buFont typeface="Arial" pitchFamily="34" charset="0"/>
        <a:buNone/>
        <a:defRPr sz="2040" kern="1200">
          <a:solidFill>
            <a:schemeClr val="tx1">
              <a:lumMod val="75000"/>
              <a:lumOff val="25000"/>
              <a:alpha val="99000"/>
            </a:schemeClr>
          </a:solidFill>
          <a:latin typeface="+mn-lt"/>
          <a:ea typeface="+mn-ea"/>
          <a:cs typeface="+mn-cs"/>
        </a:defRPr>
      </a:lvl2pPr>
      <a:lvl3pPr marL="872691" indent="0" algn="l" defTabSz="932559" rtl="0" eaLnBrk="1" latinLnBrk="0" hangingPunct="1">
        <a:lnSpc>
          <a:spcPct val="90000"/>
        </a:lnSpc>
        <a:spcBef>
          <a:spcPct val="20000"/>
        </a:spcBef>
        <a:buClr>
          <a:srgbClr val="00DCFF"/>
        </a:buClr>
        <a:buSzPct val="90000"/>
        <a:buFont typeface="Arial" pitchFamily="34" charset="0"/>
        <a:buNone/>
        <a:defRPr sz="1836" kern="1200">
          <a:solidFill>
            <a:schemeClr val="tx1">
              <a:lumMod val="75000"/>
              <a:lumOff val="25000"/>
              <a:alpha val="99000"/>
            </a:schemeClr>
          </a:solidFill>
          <a:latin typeface="+mn-lt"/>
          <a:ea typeface="+mn-ea"/>
          <a:cs typeface="+mn-cs"/>
        </a:defRPr>
      </a:lvl3pPr>
      <a:lvl4pPr marL="1283940" indent="0" algn="l" defTabSz="932559" rtl="0" eaLnBrk="1" latinLnBrk="0" hangingPunct="1">
        <a:lnSpc>
          <a:spcPct val="90000"/>
        </a:lnSpc>
        <a:spcBef>
          <a:spcPct val="20000"/>
        </a:spcBef>
        <a:buClr>
          <a:srgbClr val="00DCFF"/>
        </a:buClr>
        <a:buSzPct val="90000"/>
        <a:buFont typeface="Arial" pitchFamily="34" charset="0"/>
        <a:buNone/>
        <a:defRPr sz="1632" kern="1200">
          <a:solidFill>
            <a:schemeClr val="tx1">
              <a:lumMod val="75000"/>
              <a:lumOff val="25000"/>
              <a:alpha val="99000"/>
            </a:schemeClr>
          </a:solidFill>
          <a:latin typeface="+mn-lt"/>
          <a:ea typeface="+mn-ea"/>
          <a:cs typeface="+mn-cs"/>
        </a:defRPr>
      </a:lvl4pPr>
      <a:lvl5pPr marL="1636902" indent="0" algn="l" defTabSz="932559" rtl="0" eaLnBrk="1" latinLnBrk="0" hangingPunct="1">
        <a:lnSpc>
          <a:spcPct val="90000"/>
        </a:lnSpc>
        <a:spcBef>
          <a:spcPct val="20000"/>
        </a:spcBef>
        <a:buClr>
          <a:srgbClr val="00DCFF"/>
        </a:buClr>
        <a:buSzPct val="90000"/>
        <a:buFont typeface="Arial" pitchFamily="34" charset="0"/>
        <a:buNone/>
        <a:defRPr sz="1632" kern="1200">
          <a:solidFill>
            <a:schemeClr val="tx1">
              <a:lumMod val="75000"/>
              <a:lumOff val="25000"/>
              <a:alpha val="99000"/>
            </a:schemeClr>
          </a:solidFill>
          <a:latin typeface="+mn-lt"/>
          <a:ea typeface="+mn-ea"/>
          <a:cs typeface="+mn-cs"/>
        </a:defRPr>
      </a:lvl5pPr>
      <a:lvl6pPr marL="2564538"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081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709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337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32559" rtl="0" eaLnBrk="1" latinLnBrk="0" hangingPunct="1">
        <a:defRPr sz="1836" kern="1200">
          <a:solidFill>
            <a:schemeClr val="tx1"/>
          </a:solidFill>
          <a:latin typeface="+mn-lt"/>
          <a:ea typeface="+mn-ea"/>
          <a:cs typeface="+mn-cs"/>
        </a:defRPr>
      </a:lvl1pPr>
      <a:lvl2pPr marL="466280" algn="l" defTabSz="932559" rtl="0" eaLnBrk="1" latinLnBrk="0" hangingPunct="1">
        <a:defRPr sz="1836" kern="1200">
          <a:solidFill>
            <a:schemeClr val="tx1"/>
          </a:solidFill>
          <a:latin typeface="+mn-lt"/>
          <a:ea typeface="+mn-ea"/>
          <a:cs typeface="+mn-cs"/>
        </a:defRPr>
      </a:lvl2pPr>
      <a:lvl3pPr marL="932559" algn="l" defTabSz="932559" rtl="0" eaLnBrk="1" latinLnBrk="0" hangingPunct="1">
        <a:defRPr sz="1836" kern="1200">
          <a:solidFill>
            <a:schemeClr val="tx1"/>
          </a:solidFill>
          <a:latin typeface="+mn-lt"/>
          <a:ea typeface="+mn-ea"/>
          <a:cs typeface="+mn-cs"/>
        </a:defRPr>
      </a:lvl3pPr>
      <a:lvl4pPr marL="1398839" algn="l" defTabSz="932559" rtl="0" eaLnBrk="1" latinLnBrk="0" hangingPunct="1">
        <a:defRPr sz="1836" kern="1200">
          <a:solidFill>
            <a:schemeClr val="tx1"/>
          </a:solidFill>
          <a:latin typeface="+mn-lt"/>
          <a:ea typeface="+mn-ea"/>
          <a:cs typeface="+mn-cs"/>
        </a:defRPr>
      </a:lvl4pPr>
      <a:lvl5pPr marL="1865119" algn="l" defTabSz="932559" rtl="0" eaLnBrk="1" latinLnBrk="0" hangingPunct="1">
        <a:defRPr sz="1836" kern="1200">
          <a:solidFill>
            <a:schemeClr val="tx1"/>
          </a:solidFill>
          <a:latin typeface="+mn-lt"/>
          <a:ea typeface="+mn-ea"/>
          <a:cs typeface="+mn-cs"/>
        </a:defRPr>
      </a:lvl5pPr>
      <a:lvl6pPr marL="2331399" algn="l" defTabSz="932559" rtl="0" eaLnBrk="1" latinLnBrk="0" hangingPunct="1">
        <a:defRPr sz="1836" kern="1200">
          <a:solidFill>
            <a:schemeClr val="tx1"/>
          </a:solidFill>
          <a:latin typeface="+mn-lt"/>
          <a:ea typeface="+mn-ea"/>
          <a:cs typeface="+mn-cs"/>
        </a:defRPr>
      </a:lvl6pPr>
      <a:lvl7pPr marL="2797677" algn="l" defTabSz="932559" rtl="0" eaLnBrk="1" latinLnBrk="0" hangingPunct="1">
        <a:defRPr sz="1836" kern="1200">
          <a:solidFill>
            <a:schemeClr val="tx1"/>
          </a:solidFill>
          <a:latin typeface="+mn-lt"/>
          <a:ea typeface="+mn-ea"/>
          <a:cs typeface="+mn-cs"/>
        </a:defRPr>
      </a:lvl7pPr>
      <a:lvl8pPr marL="3263957" algn="l" defTabSz="932559" rtl="0" eaLnBrk="1" latinLnBrk="0" hangingPunct="1">
        <a:defRPr sz="1836" kern="1200">
          <a:solidFill>
            <a:schemeClr val="tx1"/>
          </a:solidFill>
          <a:latin typeface="+mn-lt"/>
          <a:ea typeface="+mn-ea"/>
          <a:cs typeface="+mn-cs"/>
        </a:defRPr>
      </a:lvl8pPr>
      <a:lvl9pPr marL="3730237" algn="l" defTabSz="932559" rtl="0" eaLnBrk="1" latinLnBrk="0" hangingPunct="1">
        <a:defRPr sz="1836"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p:nvPicPr>
        <p:blipFill>
          <a:blip r:embed="rId35" cstate="email">
            <a:extLst>
              <a:ext uri="{28A0092B-C50C-407E-A947-70E740481C1C}">
                <a14:useLocalDpi xmlns:a14="http://schemas.microsoft.com/office/drawing/2010/main" val="0"/>
              </a:ext>
            </a:extLst>
          </a:blip>
          <a:stretch>
            <a:fillRect/>
          </a:stretch>
        </p:blipFill>
        <p:spPr>
          <a:xfrm rot="5400000">
            <a:off x="10532394" y="1944335"/>
            <a:ext cx="4298019" cy="409351"/>
          </a:xfrm>
          <a:prstGeom prst="rect">
            <a:avLst/>
          </a:prstGeom>
        </p:spPr>
      </p:pic>
    </p:spTree>
    <p:extLst>
      <p:ext uri="{BB962C8B-B14F-4D97-AF65-F5344CB8AC3E}">
        <p14:creationId xmlns:p14="http://schemas.microsoft.com/office/powerpoint/2010/main" val="3451532902"/>
      </p:ext>
    </p:extLst>
  </p:cSld>
  <p:clrMap bg1="dk1" tx1="lt1" bg2="dk2" tx2="lt2" accent1="accent1" accent2="accent2" accent3="accent3" accent4="accent4" accent5="accent5" accent6="accent6" hlink="hlink" folHlink="folHlink"/>
  <p:sldLayoutIdLst>
    <p:sldLayoutId id="2147484209" r:id="rId1"/>
    <p:sldLayoutId id="2147484210" r:id="rId2"/>
    <p:sldLayoutId id="2147484211" r:id="rId3"/>
    <p:sldLayoutId id="2147484212" r:id="rId4"/>
    <p:sldLayoutId id="2147484213" r:id="rId5"/>
    <p:sldLayoutId id="2147484214" r:id="rId6"/>
    <p:sldLayoutId id="2147484215" r:id="rId7"/>
    <p:sldLayoutId id="2147484216" r:id="rId8"/>
    <p:sldLayoutId id="2147484217" r:id="rId9"/>
    <p:sldLayoutId id="2147484218" r:id="rId10"/>
    <p:sldLayoutId id="2147484219" r:id="rId11"/>
    <p:sldLayoutId id="2147484220" r:id="rId12"/>
    <p:sldLayoutId id="2147484221" r:id="rId13"/>
    <p:sldLayoutId id="2147484222" r:id="rId14"/>
    <p:sldLayoutId id="2147484223" r:id="rId15"/>
    <p:sldLayoutId id="2147484224" r:id="rId16"/>
    <p:sldLayoutId id="2147484225" r:id="rId17"/>
    <p:sldLayoutId id="2147484226" r:id="rId18"/>
    <p:sldLayoutId id="2147484227" r:id="rId19"/>
    <p:sldLayoutId id="2147484228" r:id="rId20"/>
    <p:sldLayoutId id="2147484229" r:id="rId21"/>
    <p:sldLayoutId id="2147484230" r:id="rId22"/>
    <p:sldLayoutId id="2147484231" r:id="rId23"/>
    <p:sldLayoutId id="2147484232" r:id="rId24"/>
    <p:sldLayoutId id="2147484233" r:id="rId25"/>
    <p:sldLayoutId id="2147484234" r:id="rId26"/>
    <p:sldLayoutId id="2147484235" r:id="rId27"/>
    <p:sldLayoutId id="2147484236" r:id="rId28"/>
    <p:sldLayoutId id="2147484237" r:id="rId29"/>
    <p:sldLayoutId id="2147484238" r:id="rId30"/>
    <p:sldLayoutId id="2147484239" r:id="rId31"/>
    <p:sldLayoutId id="2147484240" r:id="rId32"/>
    <p:sldLayoutId id="2147484241" r:id="rId33"/>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
          <a:schemeClr val="tx1"/>
        </a:buClr>
        <a:buSzPct val="100000"/>
        <a:buFontTx/>
        <a:buBlip>
          <a:blip r:embed="rId36"/>
        </a:buBlip>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100000"/>
        <a:buFontTx/>
        <a:buBlip>
          <a:blip r:embed="rId36"/>
        </a:buBlip>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100000"/>
        <a:buFontTx/>
        <a:buBlip>
          <a:blip r:embed="rId36"/>
        </a:buBlip>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100000"/>
        <a:buFontTx/>
        <a:buBlip>
          <a:blip r:embed="rId36"/>
        </a:buBlip>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100000"/>
        <a:buFontTx/>
        <a:buBlip>
          <a:blip r:embed="rId36"/>
        </a:buBlip>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0" y="295276"/>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p:nvPicPr>
        <p:blipFill>
          <a:blip r:embed="rId36" cstate="email">
            <a:extLst>
              <a:ext uri="{28A0092B-C50C-407E-A947-70E740481C1C}">
                <a14:useLocalDpi xmlns:a14="http://schemas.microsoft.com/office/drawing/2010/main" val="0"/>
              </a:ext>
            </a:extLst>
          </a:blip>
          <a:stretch>
            <a:fillRect/>
          </a:stretch>
        </p:blipFill>
        <p:spPr>
          <a:xfrm rot="5400000">
            <a:off x="10532396" y="1944337"/>
            <a:ext cx="4298019" cy="409350"/>
          </a:xfrm>
          <a:prstGeom prst="rect">
            <a:avLst/>
          </a:prstGeom>
        </p:spPr>
      </p:pic>
    </p:spTree>
    <p:extLst>
      <p:ext uri="{BB962C8B-B14F-4D97-AF65-F5344CB8AC3E}">
        <p14:creationId xmlns:p14="http://schemas.microsoft.com/office/powerpoint/2010/main" val="3189458844"/>
      </p:ext>
    </p:extLst>
  </p:cSld>
  <p:clrMap bg1="dk1" tx1="lt1" bg2="dk2" tx2="lt2" accent1="accent1" accent2="accent2" accent3="accent3" accent4="accent4" accent5="accent5" accent6="accent6" hlink="hlink" folHlink="folHlink"/>
  <p:sldLayoutIdLst>
    <p:sldLayoutId id="2147484243" r:id="rId1"/>
    <p:sldLayoutId id="2147484244" r:id="rId2"/>
    <p:sldLayoutId id="2147484245" r:id="rId3"/>
    <p:sldLayoutId id="2147484246" r:id="rId4"/>
    <p:sldLayoutId id="2147484247" r:id="rId5"/>
    <p:sldLayoutId id="2147484248" r:id="rId6"/>
    <p:sldLayoutId id="2147484249" r:id="rId7"/>
    <p:sldLayoutId id="2147484250" r:id="rId8"/>
    <p:sldLayoutId id="2147484251" r:id="rId9"/>
    <p:sldLayoutId id="2147484252" r:id="rId10"/>
    <p:sldLayoutId id="2147484253" r:id="rId11"/>
    <p:sldLayoutId id="2147484254" r:id="rId12"/>
    <p:sldLayoutId id="2147484255" r:id="rId13"/>
    <p:sldLayoutId id="2147484256" r:id="rId14"/>
    <p:sldLayoutId id="2147484257" r:id="rId15"/>
    <p:sldLayoutId id="2147484258" r:id="rId16"/>
    <p:sldLayoutId id="2147484259" r:id="rId17"/>
    <p:sldLayoutId id="2147484260" r:id="rId18"/>
    <p:sldLayoutId id="2147484261" r:id="rId19"/>
    <p:sldLayoutId id="2147484262" r:id="rId20"/>
    <p:sldLayoutId id="2147484263" r:id="rId21"/>
    <p:sldLayoutId id="2147484264" r:id="rId22"/>
    <p:sldLayoutId id="2147484265" r:id="rId23"/>
    <p:sldLayoutId id="2147484266" r:id="rId24"/>
    <p:sldLayoutId id="2147484267" r:id="rId25"/>
    <p:sldLayoutId id="2147484268" r:id="rId26"/>
    <p:sldLayoutId id="2147484269" r:id="rId27"/>
    <p:sldLayoutId id="2147484270" r:id="rId28"/>
    <p:sldLayoutId id="2147484271" r:id="rId29"/>
    <p:sldLayoutId id="2147484272" r:id="rId30"/>
    <p:sldLayoutId id="2147484273" r:id="rId31"/>
    <p:sldLayoutId id="2147484274" r:id="rId32"/>
    <p:sldLayoutId id="2147484275" r:id="rId33"/>
    <p:sldLayoutId id="2147484276" r:id="rId34"/>
  </p:sldLayoutIdLst>
  <p:transition>
    <p:fade/>
  </p:transition>
  <p:timing>
    <p:tnLst>
      <p:par>
        <p:cTn id="1" dur="indefinite" restart="never" nodeType="tmRoot"/>
      </p:par>
    </p:tnLst>
  </p:timing>
  <p:txStyles>
    <p:titleStyle>
      <a:lvl1pPr algn="l" defTabSz="932283" rtl="0" eaLnBrk="1" latinLnBrk="0" hangingPunct="1">
        <a:lnSpc>
          <a:spcPct val="90000"/>
        </a:lnSpc>
        <a:spcBef>
          <a:spcPct val="0"/>
        </a:spcBef>
        <a:buNone/>
        <a:defRPr lang="en-US" sz="5397" b="0" kern="1200" cap="none" spc="-102" baseline="0" dirty="0" smtClean="0">
          <a:ln w="3175">
            <a:noFill/>
          </a:ln>
          <a:solidFill>
            <a:schemeClr val="bg1">
              <a:lumMod val="75000"/>
            </a:schemeClr>
          </a:solidFill>
          <a:effectLst/>
          <a:latin typeface="+mj-lt"/>
          <a:ea typeface="+mn-ea"/>
          <a:cs typeface="Segoe UI" pitchFamily="34" charset="0"/>
        </a:defRPr>
      </a:lvl1pPr>
    </p:titleStyle>
    <p:bodyStyle>
      <a:lvl1pPr marL="342731" marR="0" indent="-342731" algn="l" defTabSz="932283" rtl="0" eaLnBrk="1" fontAlgn="auto" latinLnBrk="0" hangingPunct="1">
        <a:lnSpc>
          <a:spcPct val="90000"/>
        </a:lnSpc>
        <a:spcBef>
          <a:spcPct val="20000"/>
        </a:spcBef>
        <a:spcAft>
          <a:spcPts val="0"/>
        </a:spcAft>
        <a:buClr>
          <a:schemeClr val="tx1"/>
        </a:buClr>
        <a:buSzPct val="100000"/>
        <a:buFontTx/>
        <a:buBlip>
          <a:blip r:embed="rId37"/>
        </a:buBlip>
        <a:tabLst/>
        <a:defRPr sz="3998" kern="1200" spc="0" baseline="0">
          <a:solidFill>
            <a:schemeClr val="bg1">
              <a:lumMod val="75000"/>
            </a:schemeClr>
          </a:solidFill>
          <a:latin typeface="+mj-lt"/>
          <a:ea typeface="+mn-ea"/>
          <a:cs typeface="+mn-cs"/>
        </a:defRPr>
      </a:lvl1pPr>
      <a:lvl2pPr marL="583912" marR="0" indent="-241181" algn="l" defTabSz="932283" rtl="0" eaLnBrk="1" fontAlgn="auto" latinLnBrk="0" hangingPunct="1">
        <a:lnSpc>
          <a:spcPct val="90000"/>
        </a:lnSpc>
        <a:spcBef>
          <a:spcPct val="20000"/>
        </a:spcBef>
        <a:spcAft>
          <a:spcPts val="0"/>
        </a:spcAft>
        <a:buClr>
          <a:schemeClr val="tx1"/>
        </a:buClr>
        <a:buSzPct val="100000"/>
        <a:buFontTx/>
        <a:buBlip>
          <a:blip r:embed="rId37"/>
        </a:buBlip>
        <a:tabLst/>
        <a:defRPr sz="2399" kern="1200" spc="0" baseline="0">
          <a:solidFill>
            <a:schemeClr val="bg1">
              <a:lumMod val="75000"/>
            </a:schemeClr>
          </a:solidFill>
          <a:latin typeface="+mn-lt"/>
          <a:ea typeface="+mn-ea"/>
          <a:cs typeface="+mn-cs"/>
        </a:defRPr>
      </a:lvl2pPr>
      <a:lvl3pPr marL="799707" marR="0" indent="-228488" algn="l" defTabSz="932283" rtl="0" eaLnBrk="1" fontAlgn="auto" latinLnBrk="0" hangingPunct="1">
        <a:lnSpc>
          <a:spcPct val="90000"/>
        </a:lnSpc>
        <a:spcBef>
          <a:spcPct val="20000"/>
        </a:spcBef>
        <a:spcAft>
          <a:spcPts val="0"/>
        </a:spcAft>
        <a:buClr>
          <a:schemeClr val="tx1"/>
        </a:buClr>
        <a:buSzPct val="100000"/>
        <a:buFontTx/>
        <a:buBlip>
          <a:blip r:embed="rId37"/>
        </a:buBlip>
        <a:tabLst/>
        <a:defRPr sz="2399" kern="1200" spc="0" baseline="0">
          <a:solidFill>
            <a:schemeClr val="bg1">
              <a:lumMod val="75000"/>
            </a:schemeClr>
          </a:solidFill>
          <a:latin typeface="+mn-lt"/>
          <a:ea typeface="+mn-ea"/>
          <a:cs typeface="+mn-cs"/>
        </a:defRPr>
      </a:lvl3pPr>
      <a:lvl4pPr marL="1028194" marR="0" indent="-228488" algn="l" defTabSz="932283" rtl="0" eaLnBrk="1" fontAlgn="auto" latinLnBrk="0" hangingPunct="1">
        <a:lnSpc>
          <a:spcPct val="90000"/>
        </a:lnSpc>
        <a:spcBef>
          <a:spcPct val="20000"/>
        </a:spcBef>
        <a:spcAft>
          <a:spcPts val="0"/>
        </a:spcAft>
        <a:buClr>
          <a:schemeClr val="tx1"/>
        </a:buClr>
        <a:buSzPct val="100000"/>
        <a:buFontTx/>
        <a:buBlip>
          <a:blip r:embed="rId37"/>
        </a:buBlip>
        <a:tabLst/>
        <a:defRPr sz="1999" kern="1200" spc="0" baseline="0">
          <a:solidFill>
            <a:schemeClr val="bg1">
              <a:lumMod val="75000"/>
            </a:schemeClr>
          </a:solidFill>
          <a:latin typeface="+mn-lt"/>
          <a:ea typeface="+mn-ea"/>
          <a:cs typeface="+mn-cs"/>
        </a:defRPr>
      </a:lvl4pPr>
      <a:lvl5pPr marL="1256681" marR="0" indent="-228488" algn="l" defTabSz="932283" rtl="0" eaLnBrk="1" fontAlgn="auto" latinLnBrk="0" hangingPunct="1">
        <a:lnSpc>
          <a:spcPct val="90000"/>
        </a:lnSpc>
        <a:spcBef>
          <a:spcPct val="20000"/>
        </a:spcBef>
        <a:spcAft>
          <a:spcPts val="0"/>
        </a:spcAft>
        <a:buClr>
          <a:schemeClr val="tx1"/>
        </a:buClr>
        <a:buSzPct val="100000"/>
        <a:buFontTx/>
        <a:buBlip>
          <a:blip r:embed="rId37"/>
        </a:buBlip>
        <a:tabLst/>
        <a:defRPr sz="1999" kern="1200" spc="0" baseline="0">
          <a:solidFill>
            <a:schemeClr val="bg1">
              <a:lumMod val="75000"/>
            </a:schemeClr>
          </a:solidFill>
          <a:latin typeface="+mn-lt"/>
          <a:ea typeface="+mn-ea"/>
          <a:cs typeface="+mn-cs"/>
        </a:defRPr>
      </a:lvl5pPr>
      <a:lvl6pPr marL="2563779" indent="-233071" algn="l" defTabSz="932283"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29920" indent="-233071" algn="l" defTabSz="932283"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6062" indent="-233071" algn="l" defTabSz="932283"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2204" indent="-233071" algn="l" defTabSz="932283"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32283" rtl="0" eaLnBrk="1" latinLnBrk="0" hangingPunct="1">
        <a:defRPr sz="1799" kern="1200">
          <a:solidFill>
            <a:schemeClr val="tx1"/>
          </a:solidFill>
          <a:latin typeface="+mn-lt"/>
          <a:ea typeface="+mn-ea"/>
          <a:cs typeface="+mn-cs"/>
        </a:defRPr>
      </a:lvl1pPr>
      <a:lvl2pPr marL="466141" algn="l" defTabSz="932283" rtl="0" eaLnBrk="1" latinLnBrk="0" hangingPunct="1">
        <a:defRPr sz="1799" kern="1200">
          <a:solidFill>
            <a:schemeClr val="tx1"/>
          </a:solidFill>
          <a:latin typeface="+mn-lt"/>
          <a:ea typeface="+mn-ea"/>
          <a:cs typeface="+mn-cs"/>
        </a:defRPr>
      </a:lvl2pPr>
      <a:lvl3pPr marL="932283" algn="l" defTabSz="932283" rtl="0" eaLnBrk="1" latinLnBrk="0" hangingPunct="1">
        <a:defRPr sz="1799" kern="1200">
          <a:solidFill>
            <a:schemeClr val="tx1"/>
          </a:solidFill>
          <a:latin typeface="+mn-lt"/>
          <a:ea typeface="+mn-ea"/>
          <a:cs typeface="+mn-cs"/>
        </a:defRPr>
      </a:lvl3pPr>
      <a:lvl4pPr marL="1398425" algn="l" defTabSz="932283" rtl="0" eaLnBrk="1" latinLnBrk="0" hangingPunct="1">
        <a:defRPr sz="1799" kern="1200">
          <a:solidFill>
            <a:schemeClr val="tx1"/>
          </a:solidFill>
          <a:latin typeface="+mn-lt"/>
          <a:ea typeface="+mn-ea"/>
          <a:cs typeface="+mn-cs"/>
        </a:defRPr>
      </a:lvl4pPr>
      <a:lvl5pPr marL="1864566" algn="l" defTabSz="932283" rtl="0" eaLnBrk="1" latinLnBrk="0" hangingPunct="1">
        <a:defRPr sz="1799" kern="1200">
          <a:solidFill>
            <a:schemeClr val="tx1"/>
          </a:solidFill>
          <a:latin typeface="+mn-lt"/>
          <a:ea typeface="+mn-ea"/>
          <a:cs typeface="+mn-cs"/>
        </a:defRPr>
      </a:lvl5pPr>
      <a:lvl6pPr marL="2330708" algn="l" defTabSz="932283" rtl="0" eaLnBrk="1" latinLnBrk="0" hangingPunct="1">
        <a:defRPr sz="1799" kern="1200">
          <a:solidFill>
            <a:schemeClr val="tx1"/>
          </a:solidFill>
          <a:latin typeface="+mn-lt"/>
          <a:ea typeface="+mn-ea"/>
          <a:cs typeface="+mn-cs"/>
        </a:defRPr>
      </a:lvl6pPr>
      <a:lvl7pPr marL="2796849" algn="l" defTabSz="932283" rtl="0" eaLnBrk="1" latinLnBrk="0" hangingPunct="1">
        <a:defRPr sz="1799" kern="1200">
          <a:solidFill>
            <a:schemeClr val="tx1"/>
          </a:solidFill>
          <a:latin typeface="+mn-lt"/>
          <a:ea typeface="+mn-ea"/>
          <a:cs typeface="+mn-cs"/>
        </a:defRPr>
      </a:lvl7pPr>
      <a:lvl8pPr marL="3262991" algn="l" defTabSz="932283" rtl="0" eaLnBrk="1" latinLnBrk="0" hangingPunct="1">
        <a:defRPr sz="1799" kern="1200">
          <a:solidFill>
            <a:schemeClr val="tx1"/>
          </a:solidFill>
          <a:latin typeface="+mn-lt"/>
          <a:ea typeface="+mn-ea"/>
          <a:cs typeface="+mn-cs"/>
        </a:defRPr>
      </a:lvl8pPr>
      <a:lvl9pPr marL="3729134" algn="l" defTabSz="932283" rtl="0" eaLnBrk="1" latinLnBrk="0" hangingPunct="1">
        <a:defRPr sz="1799" kern="1200">
          <a:solidFill>
            <a:schemeClr val="tx1"/>
          </a:solidFill>
          <a:latin typeface="+mn-lt"/>
          <a:ea typeface="+mn-ea"/>
          <a:cs typeface="+mn-cs"/>
        </a:defRPr>
      </a:lvl9pPr>
    </p:otherStyle>
  </p:txStyles>
  <p:extLst mod="1">
    <p:ext uri="{27BBF7A9-308A-43DC-89C8-2F10F3537804}">
      <p15:sldGuideLst xmlns:p15="http://schemas.microsoft.com/office/powerpoint/2012/main">
        <p15:guide id="4294967295" orient="horz" pos="187">
          <p15:clr>
            <a:srgbClr val="5ACBF0"/>
          </p15:clr>
        </p15:guide>
        <p15:guide id="4294967295" pos="173">
          <p15:clr>
            <a:srgbClr val="5ACBF0"/>
          </p15:clr>
        </p15:guide>
        <p15:guide id="4294967295" pos="7661">
          <p15:clr>
            <a:srgbClr val="5ACBF0"/>
          </p15:clr>
        </p15:guide>
        <p15:guide id="4294967295" orient="horz" pos="4219">
          <p15:clr>
            <a:srgbClr val="5ACBF0"/>
          </p15:clr>
        </p15:guide>
        <p15:guide id="4294967295" pos="749">
          <p15:clr>
            <a:srgbClr val="5ACBF0"/>
          </p15:clr>
        </p15:guide>
        <p15:guide id="4294967295" pos="1325">
          <p15:clr>
            <a:srgbClr val="5ACBF0"/>
          </p15:clr>
        </p15:guide>
        <p15:guide id="4294967295" pos="1901">
          <p15:clr>
            <a:srgbClr val="5ACBF0"/>
          </p15:clr>
        </p15:guide>
        <p15:guide id="4294967295" pos="2477">
          <p15:clr>
            <a:srgbClr val="5ACBF0"/>
          </p15:clr>
        </p15:guide>
        <p15:guide id="4294967295" pos="3053">
          <p15:clr>
            <a:srgbClr val="5ACBF0"/>
          </p15:clr>
        </p15:guide>
        <p15:guide id="4294967295" pos="3629">
          <p15:clr>
            <a:srgbClr val="5ACBF0"/>
          </p15:clr>
        </p15:guide>
        <p15:guide id="4294967295" pos="4205">
          <p15:clr>
            <a:srgbClr val="5ACBF0"/>
          </p15:clr>
        </p15:guide>
        <p15:guide id="4294967295" pos="4781">
          <p15:clr>
            <a:srgbClr val="5ACBF0"/>
          </p15:clr>
        </p15:guide>
        <p15:guide id="4294967295" pos="5357">
          <p15:clr>
            <a:srgbClr val="5ACBF0"/>
          </p15:clr>
        </p15:guide>
        <p15:guide id="4294967295" pos="5933">
          <p15:clr>
            <a:srgbClr val="5ACBF0"/>
          </p15:clr>
        </p15:guide>
        <p15:guide id="4294967295" pos="6509">
          <p15:clr>
            <a:srgbClr val="5ACBF0"/>
          </p15:clr>
        </p15:guide>
        <p15:guide id="4294967295" pos="7085">
          <p15:clr>
            <a:srgbClr val="5ACBF0"/>
          </p15:clr>
        </p15:guide>
        <p15:guide id="4294967295" orient="horz" pos="763">
          <p15:clr>
            <a:srgbClr val="5ACBF0"/>
          </p15:clr>
        </p15:guide>
        <p15:guide id="4294967295" orient="horz" pos="1339">
          <p15:clr>
            <a:srgbClr val="5ACBF0"/>
          </p15:clr>
        </p15:guide>
        <p15:guide id="4294967295" orient="horz" pos="1915">
          <p15:clr>
            <a:srgbClr val="5ACBF0"/>
          </p15:clr>
        </p15:guide>
        <p15:guide id="4294967295" orient="horz" pos="2491">
          <p15:clr>
            <a:srgbClr val="5ACBF0"/>
          </p15:clr>
        </p15:guide>
        <p15:guide id="4294967295" orient="horz" pos="3067">
          <p15:clr>
            <a:srgbClr val="5ACBF0"/>
          </p15:clr>
        </p15:guide>
        <p15:guide id="4294967295" orient="horz" pos="3643">
          <p15:clr>
            <a:srgbClr val="5ACBF0"/>
          </p15:clr>
        </p15:guide>
        <p15:guide id="4294967295" pos="288">
          <p15:clr>
            <a:srgbClr val="C35EA4"/>
          </p15:clr>
        </p15:guide>
        <p15:guide id="4294967295" pos="7546">
          <p15:clr>
            <a:srgbClr val="C35EA4"/>
          </p15:clr>
        </p15:guide>
        <p15:guide id="4294967295" orient="horz" pos="302">
          <p15:clr>
            <a:srgbClr val="C35EA4"/>
          </p15:clr>
        </p15:guide>
        <p15:guide id="4294967295"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29660" y="233151"/>
            <a:ext cx="11375536" cy="762786"/>
          </a:xfrm>
          <a:prstGeom prst="rect">
            <a:avLst/>
          </a:prstGeom>
        </p:spPr>
        <p:txBody>
          <a:bodyPr vert="horz" wrap="square" lIns="0" tIns="0" rIns="0" bIns="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531279" y="1476622"/>
            <a:ext cx="11378776" cy="2096876"/>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86881652"/>
      </p:ext>
    </p:extLst>
  </p:cSld>
  <p:clrMap bg1="lt1" tx1="dk1" bg2="lt2" tx2="dk2" accent1="accent1" accent2="accent2" accent3="accent3" accent4="accent4" accent5="accent5" accent6="accent6" hlink="hlink" folHlink="folHlink"/>
  <p:sldLayoutIdLst>
    <p:sldLayoutId id="2147484278" r:id="rId1"/>
    <p:sldLayoutId id="2147484279" r:id="rId2"/>
    <p:sldLayoutId id="2147484280" r:id="rId3"/>
    <p:sldLayoutId id="2147484281" r:id="rId4"/>
    <p:sldLayoutId id="2147484282" r:id="rId5"/>
    <p:sldLayoutId id="2147484283" r:id="rId6"/>
    <p:sldLayoutId id="2147484284" r:id="rId7"/>
    <p:sldLayoutId id="2147484285" r:id="rId8"/>
    <p:sldLayoutId id="2147484286" r:id="rId9"/>
    <p:sldLayoutId id="2147484287" r:id="rId10"/>
    <p:sldLayoutId id="2147484288" r:id="rId11"/>
    <p:sldLayoutId id="2147484289" r:id="rId12"/>
    <p:sldLayoutId id="2147484290" r:id="rId13"/>
    <p:sldLayoutId id="2147484291" r:id="rId14"/>
    <p:sldLayoutId id="2147484292" r:id="rId15"/>
    <p:sldLayoutId id="2147484293" r:id="rId16"/>
    <p:sldLayoutId id="2147484294" r:id="rId17"/>
    <p:sldLayoutId id="2147484295" r:id="rId18"/>
    <p:sldLayoutId id="2147484296" r:id="rId19"/>
    <p:sldLayoutId id="2147484297" r:id="rId20"/>
    <p:sldLayoutId id="2147484298" r:id="rId21"/>
    <p:sldLayoutId id="2147484299" r:id="rId22"/>
    <p:sldLayoutId id="2147484300" r:id="rId23"/>
    <p:sldLayoutId id="2147484301" r:id="rId24"/>
    <p:sldLayoutId id="2147484302" r:id="rId25"/>
    <p:sldLayoutId id="2147484303" r:id="rId26"/>
    <p:sldLayoutId id="2147484304" r:id="rId27"/>
    <p:sldLayoutId id="2147484305" r:id="rId28"/>
    <p:sldLayoutId id="2147484306" r:id="rId29"/>
    <p:sldLayoutId id="2147484307" r:id="rId30"/>
    <p:sldLayoutId id="2147484308" r:id="rId31"/>
    <p:sldLayoutId id="2147484309" r:id="rId32"/>
    <p:sldLayoutId id="2147484310" r:id="rId33"/>
    <p:sldLayoutId id="2147484311" r:id="rId34"/>
  </p:sldLayoutIdLst>
  <p:transition>
    <p:fade/>
  </p:transition>
  <p:timing>
    <p:tnLst>
      <p:par>
        <p:cTn id="1" dur="indefinite" restart="never" nodeType="tmRoot"/>
      </p:par>
    </p:tnLst>
  </p:timing>
  <p:hf hdr="0" ftr="0" dt="0"/>
  <p:txStyles>
    <p:titleStyle>
      <a:lvl1pPr algn="l" defTabSz="932559" rtl="0" eaLnBrk="1" latinLnBrk="0" hangingPunct="1">
        <a:lnSpc>
          <a:spcPct val="90000"/>
        </a:lnSpc>
        <a:spcBef>
          <a:spcPct val="0"/>
        </a:spcBef>
        <a:buNone/>
        <a:defRPr lang="en-US" sz="5507" b="0" kern="1200" cap="none" spc="-102"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46486" marR="0" indent="-346486" algn="l" defTabSz="932559" rtl="0" eaLnBrk="1" fontAlgn="auto" latinLnBrk="0" hangingPunct="1">
        <a:lnSpc>
          <a:spcPct val="90000"/>
        </a:lnSpc>
        <a:spcBef>
          <a:spcPct val="20000"/>
        </a:spcBef>
        <a:spcAft>
          <a:spcPts val="0"/>
        </a:spcAft>
        <a:buClrTx/>
        <a:buSzPct val="80000"/>
        <a:buFont typeface="Arial" pitchFamily="34" charset="0"/>
        <a:buChar char="•"/>
        <a:tabLst/>
        <a:defRPr sz="3672" kern="1200" spc="-71" baseline="0">
          <a:gradFill>
            <a:gsLst>
              <a:gs pos="1250">
                <a:schemeClr val="bg2"/>
              </a:gs>
              <a:gs pos="100000">
                <a:schemeClr val="bg2"/>
              </a:gs>
            </a:gsLst>
            <a:lin ang="5400000" scaled="0"/>
          </a:gradFill>
          <a:latin typeface="+mj-lt"/>
          <a:ea typeface="+mn-ea"/>
          <a:cs typeface="+mn-cs"/>
        </a:defRPr>
      </a:lvl1pPr>
      <a:lvl2pPr marL="584492" marR="0" indent="-238007" algn="l" defTabSz="932559" rtl="0" eaLnBrk="1" fontAlgn="auto" latinLnBrk="0" hangingPunct="1">
        <a:lnSpc>
          <a:spcPct val="90000"/>
        </a:lnSpc>
        <a:spcBef>
          <a:spcPct val="20000"/>
        </a:spcBef>
        <a:spcAft>
          <a:spcPts val="0"/>
        </a:spcAft>
        <a:buClrTx/>
        <a:buSzPct val="90000"/>
        <a:buFont typeface="Wingdings" pitchFamily="2" charset="2"/>
        <a:buChar char=""/>
        <a:tabLst/>
        <a:defRPr sz="2448" kern="1200" spc="0" baseline="0">
          <a:gradFill>
            <a:gsLst>
              <a:gs pos="1250">
                <a:schemeClr val="bg2"/>
              </a:gs>
              <a:gs pos="100000">
                <a:schemeClr val="bg2"/>
              </a:gs>
            </a:gsLst>
            <a:lin ang="5400000" scaled="0"/>
          </a:gradFill>
          <a:latin typeface="+mn-lt"/>
          <a:ea typeface="+mn-ea"/>
          <a:cs typeface="+mn-cs"/>
        </a:defRPr>
      </a:lvl2pPr>
      <a:lvl3pPr marL="814403" marR="0" indent="-229911" algn="l" defTabSz="932559" rtl="0" eaLnBrk="1" fontAlgn="auto" latinLnBrk="0" hangingPunct="1">
        <a:lnSpc>
          <a:spcPct val="90000"/>
        </a:lnSpc>
        <a:spcBef>
          <a:spcPct val="20000"/>
        </a:spcBef>
        <a:spcAft>
          <a:spcPts val="0"/>
        </a:spcAft>
        <a:buClrTx/>
        <a:buSzPct val="90000"/>
        <a:buFont typeface="Wingdings" pitchFamily="2" charset="2"/>
        <a:buChar char=""/>
        <a:tabLst>
          <a:tab pos="814403" algn="l"/>
        </a:tabLst>
        <a:defRPr sz="2448" kern="1200" spc="0" baseline="0">
          <a:gradFill>
            <a:gsLst>
              <a:gs pos="1250">
                <a:schemeClr val="bg2"/>
              </a:gs>
              <a:gs pos="100000">
                <a:schemeClr val="bg2"/>
              </a:gs>
            </a:gsLst>
            <a:lin ang="5400000" scaled="0"/>
          </a:gradFill>
          <a:latin typeface="+mn-lt"/>
          <a:ea typeface="+mn-ea"/>
          <a:cs typeface="+mn-cs"/>
        </a:defRPr>
      </a:lvl3pPr>
      <a:lvl4pPr marL="1050791" marR="0" indent="-236387" algn="l" defTabSz="932559" rtl="0" eaLnBrk="1" fontAlgn="auto" latinLnBrk="0" hangingPunct="1">
        <a:lnSpc>
          <a:spcPct val="90000"/>
        </a:lnSpc>
        <a:spcBef>
          <a:spcPct val="20000"/>
        </a:spcBef>
        <a:spcAft>
          <a:spcPts val="0"/>
        </a:spcAft>
        <a:buClrTx/>
        <a:buSzPct val="90000"/>
        <a:buFont typeface="Wingdings" pitchFamily="2" charset="2"/>
        <a:buChar char=""/>
        <a:tabLst/>
        <a:defRPr sz="2040" kern="1200" spc="0" baseline="0">
          <a:gradFill>
            <a:gsLst>
              <a:gs pos="1250">
                <a:schemeClr val="bg2"/>
              </a:gs>
              <a:gs pos="100000">
                <a:schemeClr val="bg2"/>
              </a:gs>
            </a:gsLst>
            <a:lin ang="5400000" scaled="0"/>
          </a:gradFill>
          <a:latin typeface="+mn-lt"/>
          <a:ea typeface="+mn-ea"/>
          <a:cs typeface="+mn-cs"/>
        </a:defRPr>
      </a:lvl4pPr>
      <a:lvl5pPr marL="1280702" marR="0" indent="-229911" algn="l" defTabSz="932559" rtl="0" eaLnBrk="1" fontAlgn="auto" latinLnBrk="0" hangingPunct="1">
        <a:lnSpc>
          <a:spcPct val="90000"/>
        </a:lnSpc>
        <a:spcBef>
          <a:spcPct val="20000"/>
        </a:spcBef>
        <a:spcAft>
          <a:spcPts val="0"/>
        </a:spcAft>
        <a:buClrTx/>
        <a:buSzPct val="90000"/>
        <a:buFont typeface="Wingdings" pitchFamily="2" charset="2"/>
        <a:buChar char=""/>
        <a:tabLst>
          <a:tab pos="1280702" algn="l"/>
        </a:tabLst>
        <a:defRPr sz="2040" kern="1200" spc="0" baseline="0">
          <a:gradFill>
            <a:gsLst>
              <a:gs pos="1250">
                <a:schemeClr val="bg2"/>
              </a:gs>
              <a:gs pos="100000">
                <a:schemeClr val="bg2"/>
              </a:gs>
            </a:gsLst>
            <a:lin ang="5400000" scaled="0"/>
          </a:gradFill>
          <a:latin typeface="+mn-lt"/>
          <a:ea typeface="+mn-ea"/>
          <a:cs typeface="+mn-cs"/>
        </a:defRPr>
      </a:lvl5pPr>
      <a:lvl6pPr marL="2564538"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081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709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337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32559" rtl="0" eaLnBrk="1" latinLnBrk="0" hangingPunct="1">
        <a:defRPr sz="1836" kern="1200">
          <a:solidFill>
            <a:schemeClr val="tx1"/>
          </a:solidFill>
          <a:latin typeface="+mn-lt"/>
          <a:ea typeface="+mn-ea"/>
          <a:cs typeface="+mn-cs"/>
        </a:defRPr>
      </a:lvl1pPr>
      <a:lvl2pPr marL="466280" algn="l" defTabSz="932559" rtl="0" eaLnBrk="1" latinLnBrk="0" hangingPunct="1">
        <a:defRPr sz="1836" kern="1200">
          <a:solidFill>
            <a:schemeClr val="tx1"/>
          </a:solidFill>
          <a:latin typeface="+mn-lt"/>
          <a:ea typeface="+mn-ea"/>
          <a:cs typeface="+mn-cs"/>
        </a:defRPr>
      </a:lvl2pPr>
      <a:lvl3pPr marL="932559" algn="l" defTabSz="932559" rtl="0" eaLnBrk="1" latinLnBrk="0" hangingPunct="1">
        <a:defRPr sz="1836" kern="1200">
          <a:solidFill>
            <a:schemeClr val="tx1"/>
          </a:solidFill>
          <a:latin typeface="+mn-lt"/>
          <a:ea typeface="+mn-ea"/>
          <a:cs typeface="+mn-cs"/>
        </a:defRPr>
      </a:lvl3pPr>
      <a:lvl4pPr marL="1398839" algn="l" defTabSz="932559" rtl="0" eaLnBrk="1" latinLnBrk="0" hangingPunct="1">
        <a:defRPr sz="1836" kern="1200">
          <a:solidFill>
            <a:schemeClr val="tx1"/>
          </a:solidFill>
          <a:latin typeface="+mn-lt"/>
          <a:ea typeface="+mn-ea"/>
          <a:cs typeface="+mn-cs"/>
        </a:defRPr>
      </a:lvl4pPr>
      <a:lvl5pPr marL="1865119" algn="l" defTabSz="932559" rtl="0" eaLnBrk="1" latinLnBrk="0" hangingPunct="1">
        <a:defRPr sz="1836" kern="1200">
          <a:solidFill>
            <a:schemeClr val="tx1"/>
          </a:solidFill>
          <a:latin typeface="+mn-lt"/>
          <a:ea typeface="+mn-ea"/>
          <a:cs typeface="+mn-cs"/>
        </a:defRPr>
      </a:lvl5pPr>
      <a:lvl6pPr marL="2331399" algn="l" defTabSz="932559" rtl="0" eaLnBrk="1" latinLnBrk="0" hangingPunct="1">
        <a:defRPr sz="1836" kern="1200">
          <a:solidFill>
            <a:schemeClr val="tx1"/>
          </a:solidFill>
          <a:latin typeface="+mn-lt"/>
          <a:ea typeface="+mn-ea"/>
          <a:cs typeface="+mn-cs"/>
        </a:defRPr>
      </a:lvl6pPr>
      <a:lvl7pPr marL="2797677" algn="l" defTabSz="932559" rtl="0" eaLnBrk="1" latinLnBrk="0" hangingPunct="1">
        <a:defRPr sz="1836" kern="1200">
          <a:solidFill>
            <a:schemeClr val="tx1"/>
          </a:solidFill>
          <a:latin typeface="+mn-lt"/>
          <a:ea typeface="+mn-ea"/>
          <a:cs typeface="+mn-cs"/>
        </a:defRPr>
      </a:lvl7pPr>
      <a:lvl8pPr marL="3263957" algn="l" defTabSz="932559" rtl="0" eaLnBrk="1" latinLnBrk="0" hangingPunct="1">
        <a:defRPr sz="1836" kern="1200">
          <a:solidFill>
            <a:schemeClr val="tx1"/>
          </a:solidFill>
          <a:latin typeface="+mn-lt"/>
          <a:ea typeface="+mn-ea"/>
          <a:cs typeface="+mn-cs"/>
        </a:defRPr>
      </a:lvl8pPr>
      <a:lvl9pPr marL="3730237" algn="l" defTabSz="932559" rtl="0" eaLnBrk="1" latinLnBrk="0" hangingPunct="1">
        <a:defRPr sz="1836"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29660" y="233151"/>
            <a:ext cx="11375536" cy="762786"/>
          </a:xfrm>
          <a:prstGeom prst="rect">
            <a:avLst/>
          </a:prstGeom>
        </p:spPr>
        <p:txBody>
          <a:bodyPr vert="horz" wrap="square" lIns="0" tIns="0" rIns="0" bIns="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531279" y="1476622"/>
            <a:ext cx="11378776" cy="2096876"/>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779041245"/>
      </p:ext>
    </p:extLst>
  </p:cSld>
  <p:clrMap bg1="lt1" tx1="dk1" bg2="lt2" tx2="dk2" accent1="accent1" accent2="accent2" accent3="accent3" accent4="accent4" accent5="accent5" accent6="accent6" hlink="hlink" folHlink="folHlink"/>
  <p:sldLayoutIdLst>
    <p:sldLayoutId id="2147484313" r:id="rId1"/>
    <p:sldLayoutId id="2147484314" r:id="rId2"/>
    <p:sldLayoutId id="2147484315" r:id="rId3"/>
    <p:sldLayoutId id="2147484316" r:id="rId4"/>
    <p:sldLayoutId id="2147484317" r:id="rId5"/>
    <p:sldLayoutId id="2147484318" r:id="rId6"/>
    <p:sldLayoutId id="2147484319" r:id="rId7"/>
    <p:sldLayoutId id="2147484320" r:id="rId8"/>
    <p:sldLayoutId id="2147484321" r:id="rId9"/>
    <p:sldLayoutId id="2147484322" r:id="rId10"/>
    <p:sldLayoutId id="2147484323" r:id="rId11"/>
    <p:sldLayoutId id="2147484324" r:id="rId12"/>
    <p:sldLayoutId id="2147484325" r:id="rId13"/>
    <p:sldLayoutId id="2147484326" r:id="rId14"/>
    <p:sldLayoutId id="2147484327" r:id="rId15"/>
    <p:sldLayoutId id="2147484328" r:id="rId16"/>
    <p:sldLayoutId id="2147484329" r:id="rId17"/>
    <p:sldLayoutId id="2147484330" r:id="rId18"/>
    <p:sldLayoutId id="2147484331" r:id="rId19"/>
    <p:sldLayoutId id="2147484332" r:id="rId20"/>
    <p:sldLayoutId id="2147484333" r:id="rId21"/>
    <p:sldLayoutId id="2147484334" r:id="rId22"/>
    <p:sldLayoutId id="2147484335" r:id="rId23"/>
    <p:sldLayoutId id="2147484336" r:id="rId24"/>
    <p:sldLayoutId id="2147484337" r:id="rId25"/>
    <p:sldLayoutId id="2147484338" r:id="rId26"/>
    <p:sldLayoutId id="2147484339" r:id="rId27"/>
  </p:sldLayoutIdLst>
  <p:transition>
    <p:fade/>
  </p:transition>
  <p:timing>
    <p:tnLst>
      <p:par>
        <p:cTn id="1" dur="indefinite" restart="never" nodeType="tmRoot"/>
      </p:par>
    </p:tnLst>
  </p:timing>
  <p:hf hdr="0" ftr="0" dt="0"/>
  <p:txStyles>
    <p:titleStyle>
      <a:lvl1pPr algn="l" defTabSz="932559" rtl="0" eaLnBrk="1" latinLnBrk="0" hangingPunct="1">
        <a:lnSpc>
          <a:spcPct val="90000"/>
        </a:lnSpc>
        <a:spcBef>
          <a:spcPct val="0"/>
        </a:spcBef>
        <a:buNone/>
        <a:defRPr lang="en-US" sz="5507" b="0" kern="1200" cap="none" spc="-102"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46486" marR="0" indent="-346486" algn="l" defTabSz="932559" rtl="0" eaLnBrk="1" fontAlgn="auto" latinLnBrk="0" hangingPunct="1">
        <a:lnSpc>
          <a:spcPct val="90000"/>
        </a:lnSpc>
        <a:spcBef>
          <a:spcPct val="20000"/>
        </a:spcBef>
        <a:spcAft>
          <a:spcPts val="0"/>
        </a:spcAft>
        <a:buClrTx/>
        <a:buSzPct val="80000"/>
        <a:buFont typeface="Arial" pitchFamily="34" charset="0"/>
        <a:buChar char="•"/>
        <a:tabLst/>
        <a:defRPr sz="3672" kern="1200" spc="-71" baseline="0">
          <a:gradFill>
            <a:gsLst>
              <a:gs pos="1250">
                <a:schemeClr val="bg2"/>
              </a:gs>
              <a:gs pos="100000">
                <a:schemeClr val="bg2"/>
              </a:gs>
            </a:gsLst>
            <a:lin ang="5400000" scaled="0"/>
          </a:gradFill>
          <a:latin typeface="+mj-lt"/>
          <a:ea typeface="+mn-ea"/>
          <a:cs typeface="+mn-cs"/>
        </a:defRPr>
      </a:lvl1pPr>
      <a:lvl2pPr marL="584492" marR="0" indent="-238007" algn="l" defTabSz="932559" rtl="0" eaLnBrk="1" fontAlgn="auto" latinLnBrk="0" hangingPunct="1">
        <a:lnSpc>
          <a:spcPct val="90000"/>
        </a:lnSpc>
        <a:spcBef>
          <a:spcPct val="20000"/>
        </a:spcBef>
        <a:spcAft>
          <a:spcPts val="0"/>
        </a:spcAft>
        <a:buClrTx/>
        <a:buSzPct val="90000"/>
        <a:buFont typeface="Wingdings" pitchFamily="2" charset="2"/>
        <a:buChar char=""/>
        <a:tabLst/>
        <a:defRPr sz="2448" kern="1200" spc="0" baseline="0">
          <a:gradFill>
            <a:gsLst>
              <a:gs pos="1250">
                <a:schemeClr val="bg2"/>
              </a:gs>
              <a:gs pos="100000">
                <a:schemeClr val="bg2"/>
              </a:gs>
            </a:gsLst>
            <a:lin ang="5400000" scaled="0"/>
          </a:gradFill>
          <a:latin typeface="+mn-lt"/>
          <a:ea typeface="+mn-ea"/>
          <a:cs typeface="+mn-cs"/>
        </a:defRPr>
      </a:lvl2pPr>
      <a:lvl3pPr marL="814403" marR="0" indent="-229911" algn="l" defTabSz="932559" rtl="0" eaLnBrk="1" fontAlgn="auto" latinLnBrk="0" hangingPunct="1">
        <a:lnSpc>
          <a:spcPct val="90000"/>
        </a:lnSpc>
        <a:spcBef>
          <a:spcPct val="20000"/>
        </a:spcBef>
        <a:spcAft>
          <a:spcPts val="0"/>
        </a:spcAft>
        <a:buClrTx/>
        <a:buSzPct val="90000"/>
        <a:buFont typeface="Wingdings" pitchFamily="2" charset="2"/>
        <a:buChar char=""/>
        <a:tabLst>
          <a:tab pos="814403" algn="l"/>
        </a:tabLst>
        <a:defRPr sz="2448" kern="1200" spc="0" baseline="0">
          <a:gradFill>
            <a:gsLst>
              <a:gs pos="1250">
                <a:schemeClr val="bg2"/>
              </a:gs>
              <a:gs pos="100000">
                <a:schemeClr val="bg2"/>
              </a:gs>
            </a:gsLst>
            <a:lin ang="5400000" scaled="0"/>
          </a:gradFill>
          <a:latin typeface="+mn-lt"/>
          <a:ea typeface="+mn-ea"/>
          <a:cs typeface="+mn-cs"/>
        </a:defRPr>
      </a:lvl3pPr>
      <a:lvl4pPr marL="1050791" marR="0" indent="-236387" algn="l" defTabSz="932559" rtl="0" eaLnBrk="1" fontAlgn="auto" latinLnBrk="0" hangingPunct="1">
        <a:lnSpc>
          <a:spcPct val="90000"/>
        </a:lnSpc>
        <a:spcBef>
          <a:spcPct val="20000"/>
        </a:spcBef>
        <a:spcAft>
          <a:spcPts val="0"/>
        </a:spcAft>
        <a:buClrTx/>
        <a:buSzPct val="90000"/>
        <a:buFont typeface="Wingdings" pitchFamily="2" charset="2"/>
        <a:buChar char=""/>
        <a:tabLst/>
        <a:defRPr sz="2040" kern="1200" spc="0" baseline="0">
          <a:gradFill>
            <a:gsLst>
              <a:gs pos="1250">
                <a:schemeClr val="bg2"/>
              </a:gs>
              <a:gs pos="100000">
                <a:schemeClr val="bg2"/>
              </a:gs>
            </a:gsLst>
            <a:lin ang="5400000" scaled="0"/>
          </a:gradFill>
          <a:latin typeface="+mn-lt"/>
          <a:ea typeface="+mn-ea"/>
          <a:cs typeface="+mn-cs"/>
        </a:defRPr>
      </a:lvl4pPr>
      <a:lvl5pPr marL="1280702" marR="0" indent="-229911" algn="l" defTabSz="932559" rtl="0" eaLnBrk="1" fontAlgn="auto" latinLnBrk="0" hangingPunct="1">
        <a:lnSpc>
          <a:spcPct val="90000"/>
        </a:lnSpc>
        <a:spcBef>
          <a:spcPct val="20000"/>
        </a:spcBef>
        <a:spcAft>
          <a:spcPts val="0"/>
        </a:spcAft>
        <a:buClrTx/>
        <a:buSzPct val="90000"/>
        <a:buFont typeface="Wingdings" pitchFamily="2" charset="2"/>
        <a:buChar char=""/>
        <a:tabLst>
          <a:tab pos="1280702" algn="l"/>
        </a:tabLst>
        <a:defRPr sz="2040" kern="1200" spc="0" baseline="0">
          <a:gradFill>
            <a:gsLst>
              <a:gs pos="1250">
                <a:schemeClr val="bg2"/>
              </a:gs>
              <a:gs pos="100000">
                <a:schemeClr val="bg2"/>
              </a:gs>
            </a:gsLst>
            <a:lin ang="5400000" scaled="0"/>
          </a:gradFill>
          <a:latin typeface="+mn-lt"/>
          <a:ea typeface="+mn-ea"/>
          <a:cs typeface="+mn-cs"/>
        </a:defRPr>
      </a:lvl5pPr>
      <a:lvl6pPr marL="2564538"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081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709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337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32559" rtl="0" eaLnBrk="1" latinLnBrk="0" hangingPunct="1">
        <a:defRPr sz="1836" kern="1200">
          <a:solidFill>
            <a:schemeClr val="tx1"/>
          </a:solidFill>
          <a:latin typeface="+mn-lt"/>
          <a:ea typeface="+mn-ea"/>
          <a:cs typeface="+mn-cs"/>
        </a:defRPr>
      </a:lvl1pPr>
      <a:lvl2pPr marL="466280" algn="l" defTabSz="932559" rtl="0" eaLnBrk="1" latinLnBrk="0" hangingPunct="1">
        <a:defRPr sz="1836" kern="1200">
          <a:solidFill>
            <a:schemeClr val="tx1"/>
          </a:solidFill>
          <a:latin typeface="+mn-lt"/>
          <a:ea typeface="+mn-ea"/>
          <a:cs typeface="+mn-cs"/>
        </a:defRPr>
      </a:lvl2pPr>
      <a:lvl3pPr marL="932559" algn="l" defTabSz="932559" rtl="0" eaLnBrk="1" latinLnBrk="0" hangingPunct="1">
        <a:defRPr sz="1836" kern="1200">
          <a:solidFill>
            <a:schemeClr val="tx1"/>
          </a:solidFill>
          <a:latin typeface="+mn-lt"/>
          <a:ea typeface="+mn-ea"/>
          <a:cs typeface="+mn-cs"/>
        </a:defRPr>
      </a:lvl3pPr>
      <a:lvl4pPr marL="1398839" algn="l" defTabSz="932559" rtl="0" eaLnBrk="1" latinLnBrk="0" hangingPunct="1">
        <a:defRPr sz="1836" kern="1200">
          <a:solidFill>
            <a:schemeClr val="tx1"/>
          </a:solidFill>
          <a:latin typeface="+mn-lt"/>
          <a:ea typeface="+mn-ea"/>
          <a:cs typeface="+mn-cs"/>
        </a:defRPr>
      </a:lvl4pPr>
      <a:lvl5pPr marL="1865119" algn="l" defTabSz="932559" rtl="0" eaLnBrk="1" latinLnBrk="0" hangingPunct="1">
        <a:defRPr sz="1836" kern="1200">
          <a:solidFill>
            <a:schemeClr val="tx1"/>
          </a:solidFill>
          <a:latin typeface="+mn-lt"/>
          <a:ea typeface="+mn-ea"/>
          <a:cs typeface="+mn-cs"/>
        </a:defRPr>
      </a:lvl5pPr>
      <a:lvl6pPr marL="2331399" algn="l" defTabSz="932559" rtl="0" eaLnBrk="1" latinLnBrk="0" hangingPunct="1">
        <a:defRPr sz="1836" kern="1200">
          <a:solidFill>
            <a:schemeClr val="tx1"/>
          </a:solidFill>
          <a:latin typeface="+mn-lt"/>
          <a:ea typeface="+mn-ea"/>
          <a:cs typeface="+mn-cs"/>
        </a:defRPr>
      </a:lvl6pPr>
      <a:lvl7pPr marL="2797677" algn="l" defTabSz="932559" rtl="0" eaLnBrk="1" latinLnBrk="0" hangingPunct="1">
        <a:defRPr sz="1836" kern="1200">
          <a:solidFill>
            <a:schemeClr val="tx1"/>
          </a:solidFill>
          <a:latin typeface="+mn-lt"/>
          <a:ea typeface="+mn-ea"/>
          <a:cs typeface="+mn-cs"/>
        </a:defRPr>
      </a:lvl7pPr>
      <a:lvl8pPr marL="3263957" algn="l" defTabSz="932559" rtl="0" eaLnBrk="1" latinLnBrk="0" hangingPunct="1">
        <a:defRPr sz="1836" kern="1200">
          <a:solidFill>
            <a:schemeClr val="tx1"/>
          </a:solidFill>
          <a:latin typeface="+mn-lt"/>
          <a:ea typeface="+mn-ea"/>
          <a:cs typeface="+mn-cs"/>
        </a:defRPr>
      </a:lvl8pPr>
      <a:lvl9pPr marL="3730237" algn="l" defTabSz="932559" rtl="0" eaLnBrk="1" latinLnBrk="0" hangingPunct="1">
        <a:defRPr sz="1836"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50.png"/><Relationship Id="rId5" Type="http://schemas.openxmlformats.org/officeDocument/2006/relationships/image" Target="../media/image49.jpeg"/><Relationship Id="rId4" Type="http://schemas.openxmlformats.org/officeDocument/2006/relationships/image" Target="../media/image48.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53.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image" Target="../media/image5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60.png"/><Relationship Id="rId4" Type="http://schemas.openxmlformats.org/officeDocument/2006/relationships/image" Target="../media/image5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133.xml"/></Relationships>
</file>

<file path=ppt/slides/_rels/slide2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151.xml"/><Relationship Id="rId4" Type="http://schemas.openxmlformats.org/officeDocument/2006/relationships/image" Target="../media/image64.jpg"/></Relationships>
</file>

<file path=ppt/slides/_rels/slide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xml"/><Relationship Id="rId1" Type="http://schemas.openxmlformats.org/officeDocument/2006/relationships/slideLayout" Target="../slideLayouts/slideLayout133.xml"/></Relationships>
</file>

<file path=ppt/slides/_rels/slide30.xml.rels><?xml version="1.0" encoding="UTF-8" standalone="yes"?>
<Relationships xmlns="http://schemas.openxmlformats.org/package/2006/relationships"><Relationship Id="rId8" Type="http://schemas.openxmlformats.org/officeDocument/2006/relationships/hyperlink" Target="http://officespdev.uservoice.com/" TargetMode="External"/><Relationship Id="rId3" Type="http://schemas.openxmlformats.org/officeDocument/2006/relationships/hyperlink" Target="http://stackoverflow.com/questions/tagged/ms-office" TargetMode="External"/><Relationship Id="rId7" Type="http://schemas.openxmlformats.org/officeDocument/2006/relationships/hyperlink" Target="http://aka.ms/OfficeDevFeedback" TargetMode="External"/><Relationship Id="rId2" Type="http://schemas.openxmlformats.org/officeDocument/2006/relationships/hyperlink" Target="https://www.yammer.com/itpronetwork" TargetMode="External"/><Relationship Id="rId1" Type="http://schemas.openxmlformats.org/officeDocument/2006/relationships/slideLayout" Target="../slideLayouts/slideLayout159.xml"/><Relationship Id="rId6" Type="http://schemas.openxmlformats.org/officeDocument/2006/relationships/image" Target="../media/image67.png"/><Relationship Id="rId5" Type="http://schemas.openxmlformats.org/officeDocument/2006/relationships/image" Target="../media/image66.emf"/><Relationship Id="rId4" Type="http://schemas.openxmlformats.org/officeDocument/2006/relationships/image" Target="../media/image65.emf"/><Relationship Id="rId9" Type="http://schemas.openxmlformats.org/officeDocument/2006/relationships/image" Target="../media/image6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2.png"/><Relationship Id="rId18" Type="http://schemas.openxmlformats.org/officeDocument/2006/relationships/image" Target="../media/image36.png"/><Relationship Id="rId3" Type="http://schemas.openxmlformats.org/officeDocument/2006/relationships/image" Target="../media/image23.emf"/><Relationship Id="rId7" Type="http://schemas.openxmlformats.org/officeDocument/2006/relationships/image" Target="../media/image27.png"/><Relationship Id="rId12" Type="http://schemas.openxmlformats.org/officeDocument/2006/relationships/image" Target="../media/image31.png"/><Relationship Id="rId17" Type="http://schemas.microsoft.com/office/2007/relationships/hdphoto" Target="../media/hdphoto2.wdp"/><Relationship Id="rId2" Type="http://schemas.openxmlformats.org/officeDocument/2006/relationships/image" Target="../media/image22.png"/><Relationship Id="rId16" Type="http://schemas.openxmlformats.org/officeDocument/2006/relationships/image" Target="../media/image35.png"/><Relationship Id="rId20" Type="http://schemas.openxmlformats.org/officeDocument/2006/relationships/image" Target="../media/image38.png"/><Relationship Id="rId1" Type="http://schemas.openxmlformats.org/officeDocument/2006/relationships/slideLayout" Target="../slideLayouts/slideLayout83.xml"/><Relationship Id="rId6" Type="http://schemas.openxmlformats.org/officeDocument/2006/relationships/image" Target="../media/image26.png"/><Relationship Id="rId11" Type="http://schemas.openxmlformats.org/officeDocument/2006/relationships/image" Target="../media/image30.png"/><Relationship Id="rId5" Type="http://schemas.openxmlformats.org/officeDocument/2006/relationships/image" Target="../media/image25.emf"/><Relationship Id="rId15" Type="http://schemas.openxmlformats.org/officeDocument/2006/relationships/image" Target="../media/image34.png"/><Relationship Id="rId10" Type="http://schemas.microsoft.com/office/2007/relationships/hdphoto" Target="../media/hdphoto1.wdp"/><Relationship Id="rId19" Type="http://schemas.openxmlformats.org/officeDocument/2006/relationships/image" Target="../media/image37.png"/><Relationship Id="rId4" Type="http://schemas.openxmlformats.org/officeDocument/2006/relationships/image" Target="../media/image24.png"/><Relationship Id="rId9" Type="http://schemas.openxmlformats.org/officeDocument/2006/relationships/image" Target="../media/image29.png"/><Relationship Id="rId14" Type="http://schemas.openxmlformats.org/officeDocument/2006/relationships/image" Target="../media/image3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9.png"/><Relationship Id="rId7" Type="http://schemas.openxmlformats.org/officeDocument/2006/relationships/image" Target="../media/image42.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41.png"/><Relationship Id="rId5" Type="http://schemas.openxmlformats.org/officeDocument/2006/relationships/image" Target="../media/image40.png"/><Relationship Id="rId4" Type="http://schemas.microsoft.com/office/2007/relationships/hdphoto" Target="../media/hdphoto3.wdp"/><Relationship Id="rId9" Type="http://schemas.openxmlformats.org/officeDocument/2006/relationships/image" Target="../media/image4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6729" dirty="0"/>
              <a:t>Office 365 Development</a:t>
            </a:r>
          </a:p>
        </p:txBody>
      </p:sp>
      <p:sp>
        <p:nvSpPr>
          <p:cNvPr id="3" name="Text Placeholder 2"/>
          <p:cNvSpPr>
            <a:spLocks noGrp="1"/>
          </p:cNvSpPr>
          <p:nvPr>
            <p:ph type="body" sz="quarter" idx="12"/>
          </p:nvPr>
        </p:nvSpPr>
        <p:spPr/>
        <p:txBody>
          <a:bodyPr/>
          <a:lstStyle/>
          <a:p>
            <a:endParaRPr lang="en-US" dirty="0"/>
          </a:p>
        </p:txBody>
      </p:sp>
    </p:spTree>
    <p:extLst>
      <p:ext uri="{BB962C8B-B14F-4D97-AF65-F5344CB8AC3E}">
        <p14:creationId xmlns:p14="http://schemas.microsoft.com/office/powerpoint/2010/main" val="188635859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Apps for </a:t>
            </a:r>
            <a:r>
              <a:rPr lang="en-US" dirty="0" smtClean="0"/>
              <a:t>Office</a:t>
            </a:r>
            <a:endParaRPr lang="en-US" dirty="0"/>
          </a:p>
        </p:txBody>
      </p:sp>
      <p:sp>
        <p:nvSpPr>
          <p:cNvPr id="9" name="Subtitle 4"/>
          <p:cNvSpPr>
            <a:spLocks noGrp="1"/>
          </p:cNvSpPr>
          <p:nvPr>
            <p:ph type="subTitle" idx="1"/>
          </p:nvPr>
        </p:nvSpPr>
        <p:spPr/>
        <p:txBody>
          <a:bodyPr/>
          <a:lstStyle/>
          <a:p>
            <a:pPr lvl="0"/>
            <a:endParaRPr lang="en-US" dirty="0"/>
          </a:p>
        </p:txBody>
      </p:sp>
    </p:spTree>
    <p:extLst>
      <p:ext uri="{BB962C8B-B14F-4D97-AF65-F5344CB8AC3E}">
        <p14:creationId xmlns:p14="http://schemas.microsoft.com/office/powerpoint/2010/main" val="2148100813"/>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276198" y="313361"/>
            <a:ext cx="11375536" cy="762786"/>
          </a:xfrm>
        </p:spPr>
        <p:txBody>
          <a:bodyPr/>
          <a:lstStyle/>
          <a:p>
            <a:r>
              <a:rPr lang="en-US" dirty="0" smtClean="0"/>
              <a:t>Office 2013 development </a:t>
            </a:r>
            <a:r>
              <a:rPr lang="en-US" dirty="0"/>
              <a:t>s</a:t>
            </a:r>
            <a:r>
              <a:rPr lang="en-US" dirty="0" smtClean="0"/>
              <a:t>cenarios</a:t>
            </a:r>
            <a:endParaRPr lang="en-US" dirty="0"/>
          </a:p>
        </p:txBody>
      </p:sp>
      <p:sp>
        <p:nvSpPr>
          <p:cNvPr id="4" name="Text Placeholder 3"/>
          <p:cNvSpPr>
            <a:spLocks noGrp="1"/>
          </p:cNvSpPr>
          <p:nvPr>
            <p:ph type="body" sz="quarter" idx="10"/>
          </p:nvPr>
        </p:nvSpPr>
        <p:spPr>
          <a:xfrm>
            <a:off x="295870" y="1227305"/>
            <a:ext cx="11887200" cy="5484812"/>
          </a:xfrm>
        </p:spPr>
        <p:txBody>
          <a:bodyPr/>
          <a:lstStyle/>
          <a:p>
            <a:pPr marL="0" indent="0">
              <a:buNone/>
            </a:pPr>
            <a:r>
              <a:rPr lang="en-US" sz="3264" dirty="0"/>
              <a:t>Web and cross-device ready</a:t>
            </a:r>
          </a:p>
          <a:p>
            <a:pPr marL="0" indent="0">
              <a:buNone/>
            </a:pPr>
            <a:r>
              <a:rPr lang="en-US" sz="3264" dirty="0"/>
              <a:t>Integrate rich web content in Office content</a:t>
            </a:r>
          </a:p>
          <a:p>
            <a:pPr marL="0" indent="0">
              <a:buNone/>
            </a:pPr>
            <a:r>
              <a:rPr lang="en-US" sz="3264" dirty="0"/>
              <a:t>Include contextual content within apps for Office</a:t>
            </a:r>
          </a:p>
        </p:txBody>
      </p:sp>
      <p:grpSp>
        <p:nvGrpSpPr>
          <p:cNvPr id="22" name="Group 21"/>
          <p:cNvGrpSpPr/>
          <p:nvPr/>
        </p:nvGrpSpPr>
        <p:grpSpPr>
          <a:xfrm>
            <a:off x="294993" y="3507921"/>
            <a:ext cx="3966407" cy="3109411"/>
            <a:chOff x="161643" y="3431721"/>
            <a:chExt cx="3966407" cy="3109411"/>
          </a:xfrm>
        </p:grpSpPr>
        <p:sp>
          <p:nvSpPr>
            <p:cNvPr id="23" name="Rectangle 22"/>
            <p:cNvSpPr/>
            <p:nvPr/>
          </p:nvSpPr>
          <p:spPr>
            <a:xfrm>
              <a:off x="161643" y="3431721"/>
              <a:ext cx="3966407" cy="3109411"/>
            </a:xfrm>
            <a:prstGeom prst="rect">
              <a:avLst/>
            </a:prstGeom>
            <a:solidFill>
              <a:schemeClr val="tx2"/>
            </a:solid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horz" lIns="182880" tIns="146304" rIns="182880" bIns="146304" anchor="t" anchorCtr="0"/>
            <a:lstStyle/>
            <a:p>
              <a:r>
                <a:rPr lang="en-US" sz="3600" dirty="0" smtClean="0">
                  <a:gradFill>
                    <a:gsLst>
                      <a:gs pos="1250">
                        <a:schemeClr val="bg1"/>
                      </a:gs>
                      <a:gs pos="100000">
                        <a:schemeClr val="bg1"/>
                      </a:gs>
                    </a:gsLst>
                    <a:lin ang="5400000" scaled="0"/>
                  </a:gradFill>
                  <a:latin typeface="+mj-lt"/>
                </a:rPr>
                <a:t>Pre-Office </a:t>
              </a:r>
              <a:r>
                <a:rPr lang="en-US" sz="3600" dirty="0">
                  <a:gradFill>
                    <a:gsLst>
                      <a:gs pos="1250">
                        <a:schemeClr val="bg1"/>
                      </a:gs>
                      <a:gs pos="100000">
                        <a:schemeClr val="bg1"/>
                      </a:gs>
                    </a:gsLst>
                    <a:lin ang="5400000" scaled="0"/>
                  </a:gradFill>
                  <a:latin typeface="+mj-lt"/>
                </a:rPr>
                <a:t>2013</a:t>
              </a:r>
            </a:p>
          </p:txBody>
        </p:sp>
        <p:sp>
          <p:nvSpPr>
            <p:cNvPr id="24" name="Oval 28"/>
            <p:cNvSpPr/>
            <p:nvPr/>
          </p:nvSpPr>
          <p:spPr>
            <a:xfrm>
              <a:off x="241013" y="4358781"/>
              <a:ext cx="1867314" cy="100555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r>
                <a:rPr lang="en-US" dirty="0">
                  <a:gradFill>
                    <a:gsLst>
                      <a:gs pos="1250">
                        <a:schemeClr val="tx1"/>
                      </a:gs>
                      <a:gs pos="100000">
                        <a:schemeClr val="tx1"/>
                      </a:gs>
                    </a:gsLst>
                    <a:lin ang="5400000" scaled="0"/>
                  </a:gradFill>
                </a:rPr>
                <a:t>Extending Office </a:t>
              </a:r>
              <a:r>
                <a:rPr lang="en-US" dirty="0" smtClean="0">
                  <a:gradFill>
                    <a:gsLst>
                      <a:gs pos="1250">
                        <a:schemeClr val="tx1"/>
                      </a:gs>
                      <a:gs pos="100000">
                        <a:schemeClr val="tx1"/>
                      </a:gs>
                    </a:gsLst>
                    <a:lin ang="5400000" scaled="0"/>
                  </a:gradFill>
                </a:rPr>
                <a:t>ribbon</a:t>
              </a:r>
              <a:endParaRPr lang="en-US" dirty="0">
                <a:gradFill>
                  <a:gsLst>
                    <a:gs pos="1250">
                      <a:schemeClr val="tx1"/>
                    </a:gs>
                    <a:gs pos="100000">
                      <a:schemeClr val="tx1"/>
                    </a:gs>
                  </a:gsLst>
                  <a:lin ang="5400000" scaled="0"/>
                </a:gradFill>
              </a:endParaRPr>
            </a:p>
          </p:txBody>
        </p:sp>
        <p:sp>
          <p:nvSpPr>
            <p:cNvPr id="25" name="Oval 28"/>
            <p:cNvSpPr/>
            <p:nvPr/>
          </p:nvSpPr>
          <p:spPr>
            <a:xfrm>
              <a:off x="2182890" y="4358780"/>
              <a:ext cx="1867314" cy="100555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r>
                <a:rPr lang="en-US" dirty="0">
                  <a:gradFill>
                    <a:gsLst>
                      <a:gs pos="1250">
                        <a:schemeClr val="tx1"/>
                      </a:gs>
                      <a:gs pos="100000">
                        <a:schemeClr val="tx1"/>
                      </a:gs>
                    </a:gsLst>
                    <a:lin ang="5400000" scaled="0"/>
                  </a:gradFill>
                </a:rPr>
                <a:t>COM a</a:t>
              </a:r>
              <a:r>
                <a:rPr lang="en-US" dirty="0" smtClean="0">
                  <a:gradFill>
                    <a:gsLst>
                      <a:gs pos="1250">
                        <a:schemeClr val="tx1"/>
                      </a:gs>
                      <a:gs pos="100000">
                        <a:schemeClr val="tx1"/>
                      </a:gs>
                    </a:gsLst>
                    <a:lin ang="5400000" scaled="0"/>
                  </a:gradFill>
                </a:rPr>
                <a:t>dd-in</a:t>
              </a:r>
              <a:endParaRPr lang="en-US" dirty="0">
                <a:gradFill>
                  <a:gsLst>
                    <a:gs pos="1250">
                      <a:schemeClr val="tx1"/>
                    </a:gs>
                    <a:gs pos="100000">
                      <a:schemeClr val="tx1"/>
                    </a:gs>
                  </a:gsLst>
                  <a:lin ang="5400000" scaled="0"/>
                </a:gradFill>
              </a:endParaRPr>
            </a:p>
          </p:txBody>
        </p:sp>
        <p:sp>
          <p:nvSpPr>
            <p:cNvPr id="26" name="Oval 28"/>
            <p:cNvSpPr/>
            <p:nvPr/>
          </p:nvSpPr>
          <p:spPr>
            <a:xfrm>
              <a:off x="241013" y="5448189"/>
              <a:ext cx="1867314" cy="100555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r>
                <a:rPr lang="en-US" dirty="0">
                  <a:gradFill>
                    <a:gsLst>
                      <a:gs pos="1250">
                        <a:schemeClr val="tx1"/>
                      </a:gs>
                      <a:gs pos="100000">
                        <a:schemeClr val="tx1"/>
                      </a:gs>
                    </a:gsLst>
                    <a:lin ang="5400000" scaled="0"/>
                  </a:gradFill>
                </a:rPr>
                <a:t>Macro</a:t>
              </a:r>
            </a:p>
          </p:txBody>
        </p:sp>
        <p:sp>
          <p:nvSpPr>
            <p:cNvPr id="27" name="Oval 28"/>
            <p:cNvSpPr/>
            <p:nvPr/>
          </p:nvSpPr>
          <p:spPr>
            <a:xfrm>
              <a:off x="2182890" y="5448189"/>
              <a:ext cx="1867314" cy="100555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r>
                <a:rPr lang="en-US" dirty="0">
                  <a:gradFill>
                    <a:gsLst>
                      <a:gs pos="1250">
                        <a:schemeClr val="tx1"/>
                      </a:gs>
                      <a:gs pos="100000">
                        <a:schemeClr val="tx1"/>
                      </a:gs>
                    </a:gsLst>
                    <a:lin ang="5400000" scaled="0"/>
                  </a:gradFill>
                </a:rPr>
                <a:t>VSTO</a:t>
              </a:r>
            </a:p>
          </p:txBody>
        </p:sp>
      </p:grpSp>
      <p:grpSp>
        <p:nvGrpSpPr>
          <p:cNvPr id="28" name="Group 27"/>
          <p:cNvGrpSpPr/>
          <p:nvPr/>
        </p:nvGrpSpPr>
        <p:grpSpPr>
          <a:xfrm>
            <a:off x="4328951" y="3507920"/>
            <a:ext cx="7856191" cy="3109411"/>
            <a:chOff x="4195601" y="3431720"/>
            <a:chExt cx="7856191" cy="3109411"/>
          </a:xfrm>
        </p:grpSpPr>
        <p:sp>
          <p:nvSpPr>
            <p:cNvPr id="29" name="Rectangle 28"/>
            <p:cNvSpPr/>
            <p:nvPr/>
          </p:nvSpPr>
          <p:spPr>
            <a:xfrm>
              <a:off x="4195601" y="3431720"/>
              <a:ext cx="7856191" cy="3109411"/>
            </a:xfrm>
            <a:prstGeom prst="rect">
              <a:avLst/>
            </a:prstGeom>
            <a:solidFill>
              <a:schemeClr val="tx2"/>
            </a:solid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horz" lIns="182880" tIns="146304" rIns="182880" bIns="146304" anchor="t" anchorCtr="0"/>
            <a:lstStyle/>
            <a:p>
              <a:r>
                <a:rPr lang="en-US" sz="3600" dirty="0" smtClean="0">
                  <a:gradFill>
                    <a:gsLst>
                      <a:gs pos="1250">
                        <a:schemeClr val="bg1"/>
                      </a:gs>
                      <a:gs pos="100000">
                        <a:schemeClr val="bg1"/>
                      </a:gs>
                    </a:gsLst>
                    <a:lin ang="5400000" scaled="0"/>
                  </a:gradFill>
                  <a:latin typeface="+mj-lt"/>
                </a:rPr>
                <a:t>Office </a:t>
              </a:r>
              <a:r>
                <a:rPr lang="en-US" sz="3600" dirty="0">
                  <a:gradFill>
                    <a:gsLst>
                      <a:gs pos="1250">
                        <a:schemeClr val="bg1"/>
                      </a:gs>
                      <a:gs pos="100000">
                        <a:schemeClr val="bg1"/>
                      </a:gs>
                    </a:gsLst>
                    <a:lin ang="5400000" scaled="0"/>
                  </a:gradFill>
                  <a:latin typeface="+mj-lt"/>
                </a:rPr>
                <a:t>2013</a:t>
              </a:r>
            </a:p>
          </p:txBody>
        </p:sp>
        <p:sp>
          <p:nvSpPr>
            <p:cNvPr id="30" name="Oval 28"/>
            <p:cNvSpPr/>
            <p:nvPr/>
          </p:nvSpPr>
          <p:spPr>
            <a:xfrm>
              <a:off x="4275323" y="4358779"/>
              <a:ext cx="1867313" cy="1004584"/>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r>
                <a:rPr lang="en-US" dirty="0">
                  <a:gradFill>
                    <a:gsLst>
                      <a:gs pos="1250">
                        <a:schemeClr val="bg1"/>
                      </a:gs>
                      <a:gs pos="100000">
                        <a:schemeClr val="bg1"/>
                      </a:gs>
                    </a:gsLst>
                    <a:lin ang="5400000" scaled="0"/>
                  </a:gradFill>
                </a:rPr>
                <a:t>Extending Office </a:t>
              </a:r>
              <a:r>
                <a:rPr lang="en-US" dirty="0" smtClean="0">
                  <a:gradFill>
                    <a:gsLst>
                      <a:gs pos="1250">
                        <a:schemeClr val="bg1"/>
                      </a:gs>
                      <a:gs pos="100000">
                        <a:schemeClr val="bg1"/>
                      </a:gs>
                    </a:gsLst>
                    <a:lin ang="5400000" scaled="0"/>
                  </a:gradFill>
                </a:rPr>
                <a:t>ribbon</a:t>
              </a:r>
              <a:endParaRPr lang="en-US" dirty="0">
                <a:gradFill>
                  <a:gsLst>
                    <a:gs pos="1250">
                      <a:schemeClr val="bg1"/>
                    </a:gs>
                    <a:gs pos="100000">
                      <a:schemeClr val="bg1"/>
                    </a:gs>
                  </a:gsLst>
                  <a:lin ang="5400000" scaled="0"/>
                </a:gradFill>
              </a:endParaRPr>
            </a:p>
          </p:txBody>
        </p:sp>
        <p:sp>
          <p:nvSpPr>
            <p:cNvPr id="31" name="Oval 28"/>
            <p:cNvSpPr/>
            <p:nvPr/>
          </p:nvSpPr>
          <p:spPr>
            <a:xfrm>
              <a:off x="6216351" y="4358779"/>
              <a:ext cx="1867313" cy="1008349"/>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r>
                <a:rPr lang="en-US" dirty="0">
                  <a:gradFill>
                    <a:gsLst>
                      <a:gs pos="1250">
                        <a:schemeClr val="bg1"/>
                      </a:gs>
                      <a:gs pos="100000">
                        <a:schemeClr val="bg1"/>
                      </a:gs>
                    </a:gsLst>
                    <a:lin ang="5400000" scaled="0"/>
                  </a:gradFill>
                </a:rPr>
                <a:t>COM a</a:t>
              </a:r>
              <a:r>
                <a:rPr lang="en-US" dirty="0" smtClean="0">
                  <a:gradFill>
                    <a:gsLst>
                      <a:gs pos="1250">
                        <a:schemeClr val="bg1"/>
                      </a:gs>
                      <a:gs pos="100000">
                        <a:schemeClr val="bg1"/>
                      </a:gs>
                    </a:gsLst>
                    <a:lin ang="5400000" scaled="0"/>
                  </a:gradFill>
                </a:rPr>
                <a:t>dd-in</a:t>
              </a:r>
              <a:endParaRPr lang="en-US" dirty="0">
                <a:gradFill>
                  <a:gsLst>
                    <a:gs pos="1250">
                      <a:schemeClr val="bg1"/>
                    </a:gs>
                    <a:gs pos="100000">
                      <a:schemeClr val="bg1"/>
                    </a:gs>
                  </a:gsLst>
                  <a:lin ang="5400000" scaled="0"/>
                </a:gradFill>
              </a:endParaRPr>
            </a:p>
          </p:txBody>
        </p:sp>
        <p:sp>
          <p:nvSpPr>
            <p:cNvPr id="32" name="Oval 28"/>
            <p:cNvSpPr/>
            <p:nvPr/>
          </p:nvSpPr>
          <p:spPr>
            <a:xfrm>
              <a:off x="4274361" y="5448189"/>
              <a:ext cx="1867313" cy="1008349"/>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r>
                <a:rPr lang="en-US" dirty="0">
                  <a:gradFill>
                    <a:gsLst>
                      <a:gs pos="1250">
                        <a:schemeClr val="bg1"/>
                      </a:gs>
                      <a:gs pos="100000">
                        <a:schemeClr val="bg1"/>
                      </a:gs>
                    </a:gsLst>
                    <a:lin ang="5400000" scaled="0"/>
                  </a:gradFill>
                </a:rPr>
                <a:t>Macro</a:t>
              </a:r>
            </a:p>
          </p:txBody>
        </p:sp>
        <p:sp>
          <p:nvSpPr>
            <p:cNvPr id="33" name="Oval 28"/>
            <p:cNvSpPr/>
            <p:nvPr/>
          </p:nvSpPr>
          <p:spPr>
            <a:xfrm>
              <a:off x="6216351" y="5448189"/>
              <a:ext cx="1867313" cy="1008349"/>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r>
                <a:rPr lang="en-US" dirty="0">
                  <a:gradFill>
                    <a:gsLst>
                      <a:gs pos="1250">
                        <a:schemeClr val="bg1"/>
                      </a:gs>
                      <a:gs pos="100000">
                        <a:schemeClr val="bg1"/>
                      </a:gs>
                    </a:gsLst>
                    <a:lin ang="5400000" scaled="0"/>
                  </a:gradFill>
                </a:rPr>
                <a:t>VSTO</a:t>
              </a:r>
            </a:p>
          </p:txBody>
        </p:sp>
        <p:sp>
          <p:nvSpPr>
            <p:cNvPr id="34" name="Oval 28"/>
            <p:cNvSpPr/>
            <p:nvPr/>
          </p:nvSpPr>
          <p:spPr>
            <a:xfrm>
              <a:off x="8162498" y="4356012"/>
              <a:ext cx="1867313" cy="1008349"/>
            </a:xfrm>
            <a:prstGeom prst="rect">
              <a:avLst/>
            </a:prstGeom>
            <a:solidFill>
              <a:schemeClr val="accent4"/>
            </a:solidFill>
            <a:ln>
              <a:noFill/>
              <a:headEnd type="none" w="med" len="med"/>
              <a:tailEnd type="none" w="med" len="med"/>
            </a:ln>
          </p:spPr>
          <p:style>
            <a:lnRef idx="3">
              <a:schemeClr val="lt1"/>
            </a:lnRef>
            <a:fillRef idx="1">
              <a:schemeClr val="accent3"/>
            </a:fillRef>
            <a:effectRef idx="1">
              <a:schemeClr val="accent3"/>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r>
                <a:rPr lang="en-US" dirty="0">
                  <a:gradFill>
                    <a:gsLst>
                      <a:gs pos="1250">
                        <a:schemeClr val="bg1"/>
                      </a:gs>
                      <a:gs pos="100000">
                        <a:schemeClr val="bg1"/>
                      </a:gs>
                    </a:gsLst>
                    <a:lin ang="5400000" scaled="0"/>
                  </a:gradFill>
                </a:rPr>
                <a:t>App for Office</a:t>
              </a:r>
            </a:p>
          </p:txBody>
        </p:sp>
        <p:sp>
          <p:nvSpPr>
            <p:cNvPr id="35" name="Oval 28"/>
            <p:cNvSpPr/>
            <p:nvPr/>
          </p:nvSpPr>
          <p:spPr>
            <a:xfrm>
              <a:off x="8162498" y="5445396"/>
              <a:ext cx="1867313" cy="1008349"/>
            </a:xfrm>
            <a:prstGeom prst="rect">
              <a:avLst/>
            </a:prstGeom>
            <a:solidFill>
              <a:schemeClr val="accent4"/>
            </a:solidFill>
            <a:ln>
              <a:noFill/>
              <a:headEnd type="none" w="med" len="med"/>
              <a:tailEnd type="none" w="med" len="med"/>
            </a:ln>
          </p:spPr>
          <p:style>
            <a:lnRef idx="3">
              <a:schemeClr val="lt1"/>
            </a:lnRef>
            <a:fillRef idx="1">
              <a:schemeClr val="accent3"/>
            </a:fillRef>
            <a:effectRef idx="1">
              <a:schemeClr val="accent3"/>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r>
                <a:rPr lang="en-US" dirty="0">
                  <a:gradFill>
                    <a:gsLst>
                      <a:gs pos="1250">
                        <a:schemeClr val="bg1"/>
                      </a:gs>
                      <a:gs pos="100000">
                        <a:schemeClr val="bg1"/>
                      </a:gs>
                    </a:gsLst>
                    <a:lin ang="5400000" scaled="0"/>
                  </a:gradFill>
                </a:rPr>
                <a:t>Document </a:t>
              </a:r>
              <a:r>
                <a:rPr lang="en-US" dirty="0" smtClean="0">
                  <a:gradFill>
                    <a:gsLst>
                      <a:gs pos="1250">
                        <a:schemeClr val="bg1"/>
                      </a:gs>
                      <a:gs pos="100000">
                        <a:schemeClr val="bg1"/>
                      </a:gs>
                    </a:gsLst>
                    <a:lin ang="5400000" scaled="0"/>
                  </a:gradFill>
                </a:rPr>
                <a:t>template</a:t>
              </a:r>
              <a:endParaRPr lang="en-US" dirty="0">
                <a:gradFill>
                  <a:gsLst>
                    <a:gs pos="1250">
                      <a:schemeClr val="bg1"/>
                    </a:gs>
                    <a:gs pos="100000">
                      <a:schemeClr val="bg1"/>
                    </a:gs>
                  </a:gsLst>
                  <a:lin ang="5400000" scaled="0"/>
                </a:gradFill>
              </a:endParaRPr>
            </a:p>
          </p:txBody>
        </p:sp>
        <p:sp>
          <p:nvSpPr>
            <p:cNvPr id="36" name="Oval 28"/>
            <p:cNvSpPr/>
            <p:nvPr/>
          </p:nvSpPr>
          <p:spPr>
            <a:xfrm>
              <a:off x="10103526" y="4356012"/>
              <a:ext cx="1867313" cy="1008349"/>
            </a:xfrm>
            <a:prstGeom prst="rect">
              <a:avLst/>
            </a:prstGeom>
            <a:solidFill>
              <a:schemeClr val="accent4"/>
            </a:solidFill>
            <a:ln>
              <a:noFill/>
              <a:headEnd type="none" w="med" len="med"/>
              <a:tailEnd type="none" w="med" len="med"/>
            </a:ln>
          </p:spPr>
          <p:style>
            <a:lnRef idx="3">
              <a:schemeClr val="lt1"/>
            </a:lnRef>
            <a:fillRef idx="1">
              <a:schemeClr val="accent3"/>
            </a:fillRef>
            <a:effectRef idx="1">
              <a:schemeClr val="accent3"/>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r>
                <a:rPr lang="en-US" dirty="0">
                  <a:gradFill>
                    <a:gsLst>
                      <a:gs pos="1250">
                        <a:schemeClr val="bg1"/>
                      </a:gs>
                      <a:gs pos="100000">
                        <a:schemeClr val="bg1"/>
                      </a:gs>
                    </a:gsLst>
                    <a:lin ang="5400000" scaled="0"/>
                  </a:gradFill>
                </a:rPr>
                <a:t>App for SharePoint</a:t>
              </a:r>
            </a:p>
          </p:txBody>
        </p:sp>
      </p:grpSp>
      <p:sp useBgFill="1">
        <p:nvSpPr>
          <p:cNvPr id="37" name="Rectangle 36"/>
          <p:cNvSpPr/>
          <p:nvPr/>
        </p:nvSpPr>
        <p:spPr bwMode="auto">
          <a:xfrm>
            <a:off x="133350" y="6627223"/>
            <a:ext cx="12461966" cy="1006908"/>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2758576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750" fill="hold"/>
                                        <p:tgtEl>
                                          <p:spTgt spid="22"/>
                                        </p:tgtEl>
                                        <p:attrNameLst>
                                          <p:attrName>ppt_x</p:attrName>
                                        </p:attrNameLst>
                                      </p:cBhvr>
                                      <p:tavLst>
                                        <p:tav tm="0">
                                          <p:val>
                                            <p:strVal val="#ppt_x"/>
                                          </p:val>
                                        </p:tav>
                                        <p:tav tm="100000">
                                          <p:val>
                                            <p:strVal val="#ppt_x"/>
                                          </p:val>
                                        </p:tav>
                                      </p:tavLst>
                                    </p:anim>
                                    <p:anim calcmode="lin" valueType="num">
                                      <p:cBhvr additive="base">
                                        <p:cTn id="8" dur="75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decel="100000" fill="hold" nodeType="clickEffect">
                                  <p:stCondLst>
                                    <p:cond delay="0"/>
                                  </p:stCondLst>
                                  <p:childTnLst>
                                    <p:set>
                                      <p:cBhvr>
                                        <p:cTn id="12" dur="1" fill="hold">
                                          <p:stCondLst>
                                            <p:cond delay="0"/>
                                          </p:stCondLst>
                                        </p:cTn>
                                        <p:tgtEl>
                                          <p:spTgt spid="28"/>
                                        </p:tgtEl>
                                        <p:attrNameLst>
                                          <p:attrName>style.visibility</p:attrName>
                                        </p:attrNameLst>
                                      </p:cBhvr>
                                      <p:to>
                                        <p:strVal val="visible"/>
                                      </p:to>
                                    </p:set>
                                    <p:anim calcmode="lin" valueType="num">
                                      <p:cBhvr additive="base">
                                        <p:cTn id="13" dur="750" fill="hold"/>
                                        <p:tgtEl>
                                          <p:spTgt spid="28"/>
                                        </p:tgtEl>
                                        <p:attrNameLst>
                                          <p:attrName>ppt_x</p:attrName>
                                        </p:attrNameLst>
                                      </p:cBhvr>
                                      <p:tavLst>
                                        <p:tav tm="0">
                                          <p:val>
                                            <p:strVal val="#ppt_x"/>
                                          </p:val>
                                        </p:tav>
                                        <p:tav tm="100000">
                                          <p:val>
                                            <p:strVal val="#ppt_x"/>
                                          </p:val>
                                        </p:tav>
                                      </p:tavLst>
                                    </p:anim>
                                    <p:anim calcmode="lin" valueType="num">
                                      <p:cBhvr additive="base">
                                        <p:cTn id="14" dur="750" fill="hold"/>
                                        <p:tgtEl>
                                          <p:spTgt spid="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3957" y="313361"/>
            <a:ext cx="11375536" cy="762786"/>
          </a:xfrm>
        </p:spPr>
        <p:txBody>
          <a:bodyPr/>
          <a:lstStyle/>
          <a:p>
            <a:r>
              <a:rPr lang="en-US" dirty="0" smtClean="0"/>
              <a:t>Office 2013 development </a:t>
            </a:r>
            <a:r>
              <a:rPr lang="en-US" dirty="0"/>
              <a:t>o</a:t>
            </a:r>
            <a:r>
              <a:rPr lang="en-US" dirty="0" smtClean="0"/>
              <a:t>ptions</a:t>
            </a:r>
            <a:endParaRPr lang="en-US" dirty="0"/>
          </a:p>
        </p:txBody>
      </p:sp>
      <p:grpSp>
        <p:nvGrpSpPr>
          <p:cNvPr id="67" name="Group 66"/>
          <p:cNvGrpSpPr/>
          <p:nvPr/>
        </p:nvGrpSpPr>
        <p:grpSpPr>
          <a:xfrm>
            <a:off x="291236" y="1215621"/>
            <a:ext cx="3902785" cy="5166129"/>
            <a:chOff x="157886" y="1463271"/>
            <a:chExt cx="3902785" cy="5166129"/>
          </a:xfrm>
        </p:grpSpPr>
        <p:sp>
          <p:nvSpPr>
            <p:cNvPr id="68" name="Rectangle 67"/>
            <p:cNvSpPr/>
            <p:nvPr/>
          </p:nvSpPr>
          <p:spPr>
            <a:xfrm>
              <a:off x="157886" y="1463271"/>
              <a:ext cx="3902785" cy="5166129"/>
            </a:xfrm>
            <a:prstGeom prst="rect">
              <a:avLst/>
            </a:prstGeom>
            <a:solidFill>
              <a:schemeClr val="tx2"/>
            </a:soli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182880" tIns="146304" rIns="182880" bIns="146304" anchor="t"/>
            <a:lstStyle/>
            <a:p>
              <a:pPr>
                <a:lnSpc>
                  <a:spcPct val="90000"/>
                </a:lnSpc>
                <a:spcBef>
                  <a:spcPts val="800"/>
                </a:spcBef>
              </a:pPr>
              <a:r>
                <a:rPr lang="en-US" sz="3600" dirty="0" smtClean="0">
                  <a:gradFill>
                    <a:gsLst>
                      <a:gs pos="1250">
                        <a:schemeClr val="bg1"/>
                      </a:gs>
                      <a:gs pos="100000">
                        <a:schemeClr val="bg1"/>
                      </a:gs>
                    </a:gsLst>
                    <a:lin ang="5400000" scaled="0"/>
                  </a:gradFill>
                  <a:latin typeface="+mj-lt"/>
                </a:rPr>
                <a:t>Pre-Office </a:t>
              </a:r>
              <a:r>
                <a:rPr lang="en-US" sz="3600" dirty="0">
                  <a:gradFill>
                    <a:gsLst>
                      <a:gs pos="1250">
                        <a:schemeClr val="bg1"/>
                      </a:gs>
                      <a:gs pos="100000">
                        <a:schemeClr val="bg1"/>
                      </a:gs>
                    </a:gsLst>
                    <a:lin ang="5400000" scaled="0"/>
                  </a:gradFill>
                  <a:latin typeface="+mj-lt"/>
                </a:rPr>
                <a:t>2013 </a:t>
              </a:r>
              <a:r>
                <a:rPr lang="en-US" sz="3600" dirty="0" smtClean="0">
                  <a:gradFill>
                    <a:gsLst>
                      <a:gs pos="1250">
                        <a:schemeClr val="bg1"/>
                      </a:gs>
                      <a:gs pos="100000">
                        <a:schemeClr val="bg1"/>
                      </a:gs>
                    </a:gsLst>
                    <a:lin ang="5400000" scaled="0"/>
                  </a:gradFill>
                  <a:latin typeface="+mj-lt"/>
                </a:rPr>
                <a:t>development</a:t>
              </a:r>
              <a:endParaRPr lang="en-US" sz="3600" dirty="0">
                <a:gradFill>
                  <a:gsLst>
                    <a:gs pos="1250">
                      <a:schemeClr val="bg1"/>
                    </a:gs>
                    <a:gs pos="100000">
                      <a:schemeClr val="bg1"/>
                    </a:gs>
                  </a:gsLst>
                  <a:lin ang="5400000" scaled="0"/>
                </a:gradFill>
                <a:latin typeface="+mj-lt"/>
              </a:endParaRPr>
            </a:p>
          </p:txBody>
        </p:sp>
        <p:sp>
          <p:nvSpPr>
            <p:cNvPr id="69" name="Oval 28"/>
            <p:cNvSpPr/>
            <p:nvPr/>
          </p:nvSpPr>
          <p:spPr>
            <a:xfrm>
              <a:off x="239032" y="2974671"/>
              <a:ext cx="3740492" cy="822960"/>
            </a:xfrm>
            <a:prstGeom prst="rect">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r>
                <a:rPr lang="en-US" sz="2400" dirty="0">
                  <a:gradFill>
                    <a:gsLst>
                      <a:gs pos="1250">
                        <a:schemeClr val="bg1"/>
                      </a:gs>
                      <a:gs pos="100000">
                        <a:schemeClr val="bg1"/>
                      </a:gs>
                    </a:gsLst>
                    <a:lin ang="5400000" scaled="0"/>
                  </a:gradFill>
                </a:rPr>
                <a:t>Extending Office </a:t>
              </a:r>
              <a:r>
                <a:rPr lang="en-US" sz="2400" dirty="0" smtClean="0">
                  <a:gradFill>
                    <a:gsLst>
                      <a:gs pos="1250">
                        <a:schemeClr val="bg1"/>
                      </a:gs>
                      <a:gs pos="100000">
                        <a:schemeClr val="bg1"/>
                      </a:gs>
                    </a:gsLst>
                    <a:lin ang="5400000" scaled="0"/>
                  </a:gradFill>
                </a:rPr>
                <a:t>ribbon</a:t>
              </a:r>
              <a:endParaRPr lang="en-US" sz="2400" dirty="0">
                <a:gradFill>
                  <a:gsLst>
                    <a:gs pos="1250">
                      <a:schemeClr val="bg1"/>
                    </a:gs>
                    <a:gs pos="100000">
                      <a:schemeClr val="bg1"/>
                    </a:gs>
                  </a:gsLst>
                  <a:lin ang="5400000" scaled="0"/>
                </a:gradFill>
              </a:endParaRPr>
            </a:p>
          </p:txBody>
        </p:sp>
        <p:sp>
          <p:nvSpPr>
            <p:cNvPr id="70" name="Oval 28"/>
            <p:cNvSpPr/>
            <p:nvPr/>
          </p:nvSpPr>
          <p:spPr>
            <a:xfrm>
              <a:off x="239032" y="3890186"/>
              <a:ext cx="3740492" cy="822960"/>
            </a:xfrm>
            <a:prstGeom prst="rect">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r>
                <a:rPr lang="en-US" sz="2400" dirty="0">
                  <a:gradFill>
                    <a:gsLst>
                      <a:gs pos="1250">
                        <a:schemeClr val="bg1"/>
                      </a:gs>
                      <a:gs pos="100000">
                        <a:schemeClr val="bg1"/>
                      </a:gs>
                    </a:gsLst>
                    <a:lin ang="5400000" scaled="0"/>
                  </a:gradFill>
                </a:rPr>
                <a:t>COM </a:t>
              </a:r>
              <a:r>
                <a:rPr lang="en-US" sz="2400" dirty="0" smtClean="0">
                  <a:gradFill>
                    <a:gsLst>
                      <a:gs pos="1250">
                        <a:schemeClr val="bg1"/>
                      </a:gs>
                      <a:gs pos="100000">
                        <a:schemeClr val="bg1"/>
                      </a:gs>
                    </a:gsLst>
                    <a:lin ang="5400000" scaled="0"/>
                  </a:gradFill>
                </a:rPr>
                <a:t>add-in</a:t>
              </a:r>
              <a:endParaRPr lang="en-US" sz="2400" dirty="0">
                <a:gradFill>
                  <a:gsLst>
                    <a:gs pos="1250">
                      <a:schemeClr val="bg1"/>
                    </a:gs>
                    <a:gs pos="100000">
                      <a:schemeClr val="bg1"/>
                    </a:gs>
                  </a:gsLst>
                  <a:lin ang="5400000" scaled="0"/>
                </a:gradFill>
              </a:endParaRPr>
            </a:p>
          </p:txBody>
        </p:sp>
        <p:sp>
          <p:nvSpPr>
            <p:cNvPr id="71" name="Oval 28"/>
            <p:cNvSpPr/>
            <p:nvPr/>
          </p:nvSpPr>
          <p:spPr>
            <a:xfrm>
              <a:off x="239032" y="4804539"/>
              <a:ext cx="3740492" cy="822960"/>
            </a:xfrm>
            <a:prstGeom prst="rect">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r>
                <a:rPr lang="en-US" sz="2400" dirty="0">
                  <a:gradFill>
                    <a:gsLst>
                      <a:gs pos="1250">
                        <a:schemeClr val="bg1"/>
                      </a:gs>
                      <a:gs pos="100000">
                        <a:schemeClr val="bg1"/>
                      </a:gs>
                    </a:gsLst>
                    <a:lin ang="5400000" scaled="0"/>
                  </a:gradFill>
                </a:rPr>
                <a:t>Macro</a:t>
              </a:r>
            </a:p>
          </p:txBody>
        </p:sp>
        <p:sp>
          <p:nvSpPr>
            <p:cNvPr id="72" name="Oval 28"/>
            <p:cNvSpPr/>
            <p:nvPr/>
          </p:nvSpPr>
          <p:spPr>
            <a:xfrm>
              <a:off x="239032" y="5723598"/>
              <a:ext cx="3740492" cy="822960"/>
            </a:xfrm>
            <a:prstGeom prst="rect">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r>
                <a:rPr lang="en-US" sz="2400" dirty="0">
                  <a:gradFill>
                    <a:gsLst>
                      <a:gs pos="1250">
                        <a:schemeClr val="bg1"/>
                      </a:gs>
                      <a:gs pos="100000">
                        <a:schemeClr val="bg1"/>
                      </a:gs>
                    </a:gsLst>
                    <a:lin ang="5400000" scaled="0"/>
                  </a:gradFill>
                </a:rPr>
                <a:t>VSTO</a:t>
              </a:r>
            </a:p>
          </p:txBody>
        </p:sp>
      </p:grpSp>
      <p:grpSp>
        <p:nvGrpSpPr>
          <p:cNvPr id="73" name="Group 72"/>
          <p:cNvGrpSpPr/>
          <p:nvPr/>
        </p:nvGrpSpPr>
        <p:grpSpPr>
          <a:xfrm>
            <a:off x="8282317" y="1215621"/>
            <a:ext cx="3902785" cy="5166129"/>
            <a:chOff x="8148967" y="1463271"/>
            <a:chExt cx="3902785" cy="5166129"/>
          </a:xfrm>
        </p:grpSpPr>
        <p:sp>
          <p:nvSpPr>
            <p:cNvPr id="74" name="Rectangle 73"/>
            <p:cNvSpPr/>
            <p:nvPr/>
          </p:nvSpPr>
          <p:spPr>
            <a:xfrm>
              <a:off x="8148967" y="1463271"/>
              <a:ext cx="3902785" cy="5166129"/>
            </a:xfrm>
            <a:prstGeom prst="rect">
              <a:avLst/>
            </a:prstGeom>
            <a:solidFill>
              <a:schemeClr val="tx2"/>
            </a:soli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182880" tIns="146304" rIns="182880" bIns="146304" anchor="t"/>
            <a:lstStyle/>
            <a:p>
              <a:pPr>
                <a:lnSpc>
                  <a:spcPct val="90000"/>
                </a:lnSpc>
                <a:spcBef>
                  <a:spcPts val="800"/>
                </a:spcBef>
              </a:pPr>
              <a:r>
                <a:rPr lang="en-US" sz="3600" dirty="0" smtClean="0">
                  <a:gradFill>
                    <a:gsLst>
                      <a:gs pos="1250">
                        <a:schemeClr val="bg1"/>
                      </a:gs>
                      <a:gs pos="100000">
                        <a:schemeClr val="bg1"/>
                      </a:gs>
                    </a:gsLst>
                    <a:lin ang="5400000" scaled="0"/>
                  </a:gradFill>
                  <a:latin typeface="+mj-lt"/>
                </a:rPr>
                <a:t>Office </a:t>
              </a:r>
              <a:r>
                <a:rPr lang="en-US" sz="3600" dirty="0">
                  <a:gradFill>
                    <a:gsLst>
                      <a:gs pos="1250">
                        <a:schemeClr val="bg1"/>
                      </a:gs>
                      <a:gs pos="100000">
                        <a:schemeClr val="bg1"/>
                      </a:gs>
                    </a:gsLst>
                    <a:lin ang="5400000" scaled="0"/>
                  </a:gradFill>
                  <a:latin typeface="+mj-lt"/>
                </a:rPr>
                <a:t>2013 </a:t>
              </a:r>
              <a:r>
                <a:rPr lang="en-US" sz="3600" dirty="0" smtClean="0">
                  <a:gradFill>
                    <a:gsLst>
                      <a:gs pos="1250">
                        <a:schemeClr val="bg1"/>
                      </a:gs>
                      <a:gs pos="100000">
                        <a:schemeClr val="bg1"/>
                      </a:gs>
                    </a:gsLst>
                    <a:lin ang="5400000" scaled="0"/>
                  </a:gradFill>
                  <a:latin typeface="+mj-lt"/>
                </a:rPr>
                <a:t/>
              </a:r>
              <a:br>
                <a:rPr lang="en-US" sz="3600" dirty="0" smtClean="0">
                  <a:gradFill>
                    <a:gsLst>
                      <a:gs pos="1250">
                        <a:schemeClr val="bg1"/>
                      </a:gs>
                      <a:gs pos="100000">
                        <a:schemeClr val="bg1"/>
                      </a:gs>
                    </a:gsLst>
                    <a:lin ang="5400000" scaled="0"/>
                  </a:gradFill>
                  <a:latin typeface="+mj-lt"/>
                </a:rPr>
              </a:br>
              <a:r>
                <a:rPr lang="en-US" sz="3600" dirty="0" smtClean="0">
                  <a:gradFill>
                    <a:gsLst>
                      <a:gs pos="1250">
                        <a:schemeClr val="bg1"/>
                      </a:gs>
                      <a:gs pos="100000">
                        <a:schemeClr val="bg1"/>
                      </a:gs>
                    </a:gsLst>
                    <a:lin ang="5400000" scaled="0"/>
                  </a:gradFill>
                  <a:latin typeface="+mj-lt"/>
                </a:rPr>
                <a:t>web </a:t>
              </a:r>
              <a:r>
                <a:rPr lang="en-US" sz="3600" dirty="0">
                  <a:gradFill>
                    <a:gsLst>
                      <a:gs pos="1250">
                        <a:schemeClr val="bg1"/>
                      </a:gs>
                      <a:gs pos="100000">
                        <a:schemeClr val="bg1"/>
                      </a:gs>
                    </a:gsLst>
                    <a:lin ang="5400000" scaled="0"/>
                  </a:gradFill>
                  <a:latin typeface="+mj-lt"/>
                </a:rPr>
                <a:t>a</a:t>
              </a:r>
              <a:r>
                <a:rPr lang="en-US" sz="3600" dirty="0" smtClean="0">
                  <a:gradFill>
                    <a:gsLst>
                      <a:gs pos="1250">
                        <a:schemeClr val="bg1"/>
                      </a:gs>
                      <a:gs pos="100000">
                        <a:schemeClr val="bg1"/>
                      </a:gs>
                    </a:gsLst>
                    <a:lin ang="5400000" scaled="0"/>
                  </a:gradFill>
                  <a:latin typeface="+mj-lt"/>
                </a:rPr>
                <a:t>pps</a:t>
              </a:r>
              <a:endParaRPr lang="en-US" sz="3600" dirty="0">
                <a:gradFill>
                  <a:gsLst>
                    <a:gs pos="1250">
                      <a:schemeClr val="bg1"/>
                    </a:gs>
                    <a:gs pos="100000">
                      <a:schemeClr val="bg1"/>
                    </a:gs>
                  </a:gsLst>
                  <a:lin ang="5400000" scaled="0"/>
                </a:gradFill>
                <a:latin typeface="+mj-lt"/>
              </a:endParaRPr>
            </a:p>
          </p:txBody>
        </p:sp>
        <p:sp>
          <p:nvSpPr>
            <p:cNvPr id="75" name="Oval 28"/>
            <p:cNvSpPr/>
            <p:nvPr/>
          </p:nvSpPr>
          <p:spPr>
            <a:xfrm>
              <a:off x="8234871" y="2974671"/>
              <a:ext cx="3739896" cy="822960"/>
            </a:xfrm>
            <a:prstGeom prst="rect">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r>
                <a:rPr lang="en-US" sz="2400" dirty="0">
                  <a:gradFill>
                    <a:gsLst>
                      <a:gs pos="1250">
                        <a:schemeClr val="bg1"/>
                      </a:gs>
                      <a:gs pos="100000">
                        <a:schemeClr val="bg1"/>
                      </a:gs>
                    </a:gsLst>
                    <a:lin ang="5400000" scaled="0"/>
                  </a:gradFill>
                </a:rPr>
                <a:t>Content app</a:t>
              </a:r>
            </a:p>
          </p:txBody>
        </p:sp>
        <p:sp>
          <p:nvSpPr>
            <p:cNvPr id="76" name="Oval 28"/>
            <p:cNvSpPr/>
            <p:nvPr/>
          </p:nvSpPr>
          <p:spPr>
            <a:xfrm>
              <a:off x="8234871" y="3890186"/>
              <a:ext cx="3739896" cy="822960"/>
            </a:xfrm>
            <a:prstGeom prst="rect">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r>
                <a:rPr lang="en-US" sz="2400" dirty="0">
                  <a:gradFill>
                    <a:gsLst>
                      <a:gs pos="1250">
                        <a:schemeClr val="bg1"/>
                      </a:gs>
                      <a:gs pos="100000">
                        <a:schemeClr val="bg1"/>
                      </a:gs>
                    </a:gsLst>
                    <a:lin ang="5400000" scaled="0"/>
                  </a:gradFill>
                </a:rPr>
                <a:t>Mail app</a:t>
              </a:r>
            </a:p>
          </p:txBody>
        </p:sp>
        <p:sp>
          <p:nvSpPr>
            <p:cNvPr id="77" name="Freeform 76"/>
            <p:cNvSpPr>
              <a:spLocks noChangeAspect="1" noEditPoints="1"/>
            </p:cNvSpPr>
            <p:nvPr/>
          </p:nvSpPr>
          <p:spPr bwMode="auto">
            <a:xfrm>
              <a:off x="11332756" y="3140620"/>
              <a:ext cx="502920" cy="507351"/>
            </a:xfrm>
            <a:custGeom>
              <a:avLst/>
              <a:gdLst>
                <a:gd name="T0" fmla="*/ 60 w 96"/>
                <a:gd name="T1" fmla="*/ 12 h 96"/>
                <a:gd name="T2" fmla="*/ 68 w 96"/>
                <a:gd name="T3" fmla="*/ 20 h 96"/>
                <a:gd name="T4" fmla="*/ 60 w 96"/>
                <a:gd name="T5" fmla="*/ 28 h 96"/>
                <a:gd name="T6" fmla="*/ 68 w 96"/>
                <a:gd name="T7" fmla="*/ 32 h 96"/>
                <a:gd name="T8" fmla="*/ 60 w 96"/>
                <a:gd name="T9" fmla="*/ 40 h 96"/>
                <a:gd name="T10" fmla="*/ 68 w 96"/>
                <a:gd name="T11" fmla="*/ 44 h 96"/>
                <a:gd name="T12" fmla="*/ 60 w 96"/>
                <a:gd name="T13" fmla="*/ 52 h 96"/>
                <a:gd name="T14" fmla="*/ 68 w 96"/>
                <a:gd name="T15" fmla="*/ 56 h 96"/>
                <a:gd name="T16" fmla="*/ 60 w 96"/>
                <a:gd name="T17" fmla="*/ 64 h 96"/>
                <a:gd name="T18" fmla="*/ 68 w 96"/>
                <a:gd name="T19" fmla="*/ 68 h 96"/>
                <a:gd name="T20" fmla="*/ 60 w 96"/>
                <a:gd name="T21" fmla="*/ 76 h 96"/>
                <a:gd name="T22" fmla="*/ 92 w 96"/>
                <a:gd name="T23" fmla="*/ 84 h 96"/>
                <a:gd name="T24" fmla="*/ 96 w 96"/>
                <a:gd name="T25" fmla="*/ 16 h 96"/>
                <a:gd name="T26" fmla="*/ 88 w 96"/>
                <a:gd name="T27" fmla="*/ 76 h 96"/>
                <a:gd name="T28" fmla="*/ 72 w 96"/>
                <a:gd name="T29" fmla="*/ 68 h 96"/>
                <a:gd name="T30" fmla="*/ 88 w 96"/>
                <a:gd name="T31" fmla="*/ 76 h 96"/>
                <a:gd name="T32" fmla="*/ 72 w 96"/>
                <a:gd name="T33" fmla="*/ 64 h 96"/>
                <a:gd name="T34" fmla="*/ 88 w 96"/>
                <a:gd name="T35" fmla="*/ 56 h 96"/>
                <a:gd name="T36" fmla="*/ 88 w 96"/>
                <a:gd name="T37" fmla="*/ 52 h 96"/>
                <a:gd name="T38" fmla="*/ 72 w 96"/>
                <a:gd name="T39" fmla="*/ 44 h 96"/>
                <a:gd name="T40" fmla="*/ 88 w 96"/>
                <a:gd name="T41" fmla="*/ 52 h 96"/>
                <a:gd name="T42" fmla="*/ 72 w 96"/>
                <a:gd name="T43" fmla="*/ 40 h 96"/>
                <a:gd name="T44" fmla="*/ 88 w 96"/>
                <a:gd name="T45" fmla="*/ 32 h 96"/>
                <a:gd name="T46" fmla="*/ 88 w 96"/>
                <a:gd name="T47" fmla="*/ 28 h 96"/>
                <a:gd name="T48" fmla="*/ 72 w 96"/>
                <a:gd name="T49" fmla="*/ 20 h 96"/>
                <a:gd name="T50" fmla="*/ 88 w 96"/>
                <a:gd name="T51" fmla="*/ 28 h 96"/>
                <a:gd name="T52" fmla="*/ 0 w 96"/>
                <a:gd name="T53" fmla="*/ 83 h 96"/>
                <a:gd name="T54" fmla="*/ 56 w 96"/>
                <a:gd name="T55" fmla="*/ 0 h 96"/>
                <a:gd name="T56" fmla="*/ 33 w 96"/>
                <a:gd name="T57" fmla="*/ 68 h 96"/>
                <a:gd name="T58" fmla="*/ 27 w 96"/>
                <a:gd name="T59" fmla="*/ 54 h 96"/>
                <a:gd name="T60" fmla="*/ 27 w 96"/>
                <a:gd name="T61" fmla="*/ 53 h 96"/>
                <a:gd name="T62" fmla="*/ 26 w 96"/>
                <a:gd name="T63" fmla="*/ 52 h 96"/>
                <a:gd name="T64" fmla="*/ 26 w 96"/>
                <a:gd name="T65" fmla="*/ 53 h 96"/>
                <a:gd name="T66" fmla="*/ 26 w 96"/>
                <a:gd name="T67" fmla="*/ 55 h 96"/>
                <a:gd name="T68" fmla="*/ 12 w 96"/>
                <a:gd name="T69" fmla="*/ 66 h 96"/>
                <a:gd name="T70" fmla="*/ 13 w 96"/>
                <a:gd name="T71" fmla="*/ 30 h 96"/>
                <a:gd name="T72" fmla="*/ 26 w 96"/>
                <a:gd name="T73" fmla="*/ 41 h 96"/>
                <a:gd name="T74" fmla="*/ 26 w 96"/>
                <a:gd name="T75" fmla="*/ 42 h 96"/>
                <a:gd name="T76" fmla="*/ 27 w 96"/>
                <a:gd name="T77" fmla="*/ 44 h 96"/>
                <a:gd name="T78" fmla="*/ 27 w 96"/>
                <a:gd name="T79" fmla="*/ 43 h 96"/>
                <a:gd name="T80" fmla="*/ 28 w 96"/>
                <a:gd name="T81" fmla="*/ 41 h 96"/>
                <a:gd name="T82" fmla="*/ 33 w 96"/>
                <a:gd name="T83" fmla="*/ 29 h 96"/>
                <a:gd name="T84" fmla="*/ 32 w 96"/>
                <a:gd name="T85" fmla="*/ 48 h 96"/>
                <a:gd name="T86" fmla="*/ 33 w 96"/>
                <a:gd name="T87" fmla="*/ 6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6" h="96">
                  <a:moveTo>
                    <a:pt x="92" y="12"/>
                  </a:moveTo>
                  <a:cubicBezTo>
                    <a:pt x="60" y="12"/>
                    <a:pt x="60" y="12"/>
                    <a:pt x="60" y="12"/>
                  </a:cubicBezTo>
                  <a:cubicBezTo>
                    <a:pt x="60" y="20"/>
                    <a:pt x="60" y="20"/>
                    <a:pt x="60" y="20"/>
                  </a:cubicBezTo>
                  <a:cubicBezTo>
                    <a:pt x="68" y="20"/>
                    <a:pt x="68" y="20"/>
                    <a:pt x="68" y="20"/>
                  </a:cubicBezTo>
                  <a:cubicBezTo>
                    <a:pt x="68" y="28"/>
                    <a:pt x="68" y="28"/>
                    <a:pt x="68" y="28"/>
                  </a:cubicBezTo>
                  <a:cubicBezTo>
                    <a:pt x="60" y="28"/>
                    <a:pt x="60" y="28"/>
                    <a:pt x="60" y="28"/>
                  </a:cubicBezTo>
                  <a:cubicBezTo>
                    <a:pt x="60" y="32"/>
                    <a:pt x="60" y="32"/>
                    <a:pt x="60" y="32"/>
                  </a:cubicBezTo>
                  <a:cubicBezTo>
                    <a:pt x="68" y="32"/>
                    <a:pt x="68" y="32"/>
                    <a:pt x="68" y="32"/>
                  </a:cubicBezTo>
                  <a:cubicBezTo>
                    <a:pt x="68" y="40"/>
                    <a:pt x="68" y="40"/>
                    <a:pt x="68" y="40"/>
                  </a:cubicBezTo>
                  <a:cubicBezTo>
                    <a:pt x="60" y="40"/>
                    <a:pt x="60" y="40"/>
                    <a:pt x="60" y="40"/>
                  </a:cubicBezTo>
                  <a:cubicBezTo>
                    <a:pt x="60" y="44"/>
                    <a:pt x="60" y="44"/>
                    <a:pt x="60" y="44"/>
                  </a:cubicBezTo>
                  <a:cubicBezTo>
                    <a:pt x="68" y="44"/>
                    <a:pt x="68" y="44"/>
                    <a:pt x="68" y="44"/>
                  </a:cubicBezTo>
                  <a:cubicBezTo>
                    <a:pt x="68" y="52"/>
                    <a:pt x="68" y="52"/>
                    <a:pt x="68" y="52"/>
                  </a:cubicBezTo>
                  <a:cubicBezTo>
                    <a:pt x="60" y="52"/>
                    <a:pt x="60" y="52"/>
                    <a:pt x="60" y="52"/>
                  </a:cubicBezTo>
                  <a:cubicBezTo>
                    <a:pt x="60" y="56"/>
                    <a:pt x="60" y="56"/>
                    <a:pt x="60" y="56"/>
                  </a:cubicBezTo>
                  <a:cubicBezTo>
                    <a:pt x="68" y="56"/>
                    <a:pt x="68" y="56"/>
                    <a:pt x="68" y="56"/>
                  </a:cubicBezTo>
                  <a:cubicBezTo>
                    <a:pt x="68" y="64"/>
                    <a:pt x="68" y="64"/>
                    <a:pt x="68" y="64"/>
                  </a:cubicBezTo>
                  <a:cubicBezTo>
                    <a:pt x="60" y="64"/>
                    <a:pt x="60" y="64"/>
                    <a:pt x="60" y="64"/>
                  </a:cubicBezTo>
                  <a:cubicBezTo>
                    <a:pt x="60" y="68"/>
                    <a:pt x="60" y="68"/>
                    <a:pt x="60" y="68"/>
                  </a:cubicBezTo>
                  <a:cubicBezTo>
                    <a:pt x="68" y="68"/>
                    <a:pt x="68" y="68"/>
                    <a:pt x="68" y="68"/>
                  </a:cubicBezTo>
                  <a:cubicBezTo>
                    <a:pt x="68" y="76"/>
                    <a:pt x="68" y="76"/>
                    <a:pt x="68" y="76"/>
                  </a:cubicBezTo>
                  <a:cubicBezTo>
                    <a:pt x="60" y="76"/>
                    <a:pt x="60" y="76"/>
                    <a:pt x="60" y="76"/>
                  </a:cubicBezTo>
                  <a:cubicBezTo>
                    <a:pt x="60" y="84"/>
                    <a:pt x="60" y="84"/>
                    <a:pt x="60" y="84"/>
                  </a:cubicBezTo>
                  <a:cubicBezTo>
                    <a:pt x="92" y="84"/>
                    <a:pt x="92" y="84"/>
                    <a:pt x="92" y="84"/>
                  </a:cubicBezTo>
                  <a:cubicBezTo>
                    <a:pt x="93" y="84"/>
                    <a:pt x="96" y="81"/>
                    <a:pt x="96" y="80"/>
                  </a:cubicBezTo>
                  <a:cubicBezTo>
                    <a:pt x="96" y="16"/>
                    <a:pt x="96" y="16"/>
                    <a:pt x="96" y="16"/>
                  </a:cubicBezTo>
                  <a:cubicBezTo>
                    <a:pt x="96" y="15"/>
                    <a:pt x="93" y="12"/>
                    <a:pt x="92" y="12"/>
                  </a:cubicBezTo>
                  <a:close/>
                  <a:moveTo>
                    <a:pt x="88" y="76"/>
                  </a:moveTo>
                  <a:cubicBezTo>
                    <a:pt x="72" y="76"/>
                    <a:pt x="72" y="76"/>
                    <a:pt x="72" y="76"/>
                  </a:cubicBezTo>
                  <a:cubicBezTo>
                    <a:pt x="72" y="68"/>
                    <a:pt x="72" y="68"/>
                    <a:pt x="72" y="68"/>
                  </a:cubicBezTo>
                  <a:cubicBezTo>
                    <a:pt x="88" y="68"/>
                    <a:pt x="88" y="68"/>
                    <a:pt x="88" y="68"/>
                  </a:cubicBezTo>
                  <a:lnTo>
                    <a:pt x="88" y="76"/>
                  </a:lnTo>
                  <a:close/>
                  <a:moveTo>
                    <a:pt x="88" y="64"/>
                  </a:moveTo>
                  <a:cubicBezTo>
                    <a:pt x="72" y="64"/>
                    <a:pt x="72" y="64"/>
                    <a:pt x="72" y="64"/>
                  </a:cubicBezTo>
                  <a:cubicBezTo>
                    <a:pt x="72" y="56"/>
                    <a:pt x="72" y="56"/>
                    <a:pt x="72" y="56"/>
                  </a:cubicBezTo>
                  <a:cubicBezTo>
                    <a:pt x="88" y="56"/>
                    <a:pt x="88" y="56"/>
                    <a:pt x="88" y="56"/>
                  </a:cubicBezTo>
                  <a:lnTo>
                    <a:pt x="88" y="64"/>
                  </a:lnTo>
                  <a:close/>
                  <a:moveTo>
                    <a:pt x="88" y="52"/>
                  </a:moveTo>
                  <a:cubicBezTo>
                    <a:pt x="72" y="52"/>
                    <a:pt x="72" y="52"/>
                    <a:pt x="72" y="52"/>
                  </a:cubicBezTo>
                  <a:cubicBezTo>
                    <a:pt x="72" y="44"/>
                    <a:pt x="72" y="44"/>
                    <a:pt x="72" y="44"/>
                  </a:cubicBezTo>
                  <a:cubicBezTo>
                    <a:pt x="88" y="44"/>
                    <a:pt x="88" y="44"/>
                    <a:pt x="88" y="44"/>
                  </a:cubicBezTo>
                  <a:lnTo>
                    <a:pt x="88" y="52"/>
                  </a:lnTo>
                  <a:close/>
                  <a:moveTo>
                    <a:pt x="88" y="40"/>
                  </a:moveTo>
                  <a:cubicBezTo>
                    <a:pt x="72" y="40"/>
                    <a:pt x="72" y="40"/>
                    <a:pt x="72" y="40"/>
                  </a:cubicBezTo>
                  <a:cubicBezTo>
                    <a:pt x="72" y="32"/>
                    <a:pt x="72" y="32"/>
                    <a:pt x="72" y="32"/>
                  </a:cubicBezTo>
                  <a:cubicBezTo>
                    <a:pt x="88" y="32"/>
                    <a:pt x="88" y="32"/>
                    <a:pt x="88" y="32"/>
                  </a:cubicBezTo>
                  <a:lnTo>
                    <a:pt x="88" y="40"/>
                  </a:lnTo>
                  <a:close/>
                  <a:moveTo>
                    <a:pt x="88" y="28"/>
                  </a:moveTo>
                  <a:cubicBezTo>
                    <a:pt x="72" y="28"/>
                    <a:pt x="72" y="28"/>
                    <a:pt x="72" y="28"/>
                  </a:cubicBezTo>
                  <a:cubicBezTo>
                    <a:pt x="72" y="20"/>
                    <a:pt x="72" y="20"/>
                    <a:pt x="72" y="20"/>
                  </a:cubicBezTo>
                  <a:cubicBezTo>
                    <a:pt x="88" y="20"/>
                    <a:pt x="88" y="20"/>
                    <a:pt x="88" y="20"/>
                  </a:cubicBezTo>
                  <a:lnTo>
                    <a:pt x="88" y="28"/>
                  </a:lnTo>
                  <a:close/>
                  <a:moveTo>
                    <a:pt x="0" y="13"/>
                  </a:moveTo>
                  <a:cubicBezTo>
                    <a:pt x="0" y="83"/>
                    <a:pt x="0" y="83"/>
                    <a:pt x="0" y="83"/>
                  </a:cubicBezTo>
                  <a:cubicBezTo>
                    <a:pt x="56" y="96"/>
                    <a:pt x="56" y="96"/>
                    <a:pt x="56" y="96"/>
                  </a:cubicBezTo>
                  <a:cubicBezTo>
                    <a:pt x="56" y="0"/>
                    <a:pt x="56" y="0"/>
                    <a:pt x="56" y="0"/>
                  </a:cubicBezTo>
                  <a:lnTo>
                    <a:pt x="0" y="13"/>
                  </a:lnTo>
                  <a:close/>
                  <a:moveTo>
                    <a:pt x="33" y="68"/>
                  </a:moveTo>
                  <a:cubicBezTo>
                    <a:pt x="27" y="55"/>
                    <a:pt x="27" y="55"/>
                    <a:pt x="27" y="55"/>
                  </a:cubicBezTo>
                  <a:cubicBezTo>
                    <a:pt x="27" y="55"/>
                    <a:pt x="27" y="55"/>
                    <a:pt x="27" y="54"/>
                  </a:cubicBezTo>
                  <a:cubicBezTo>
                    <a:pt x="27" y="54"/>
                    <a:pt x="27" y="54"/>
                    <a:pt x="27" y="54"/>
                  </a:cubicBezTo>
                  <a:cubicBezTo>
                    <a:pt x="27" y="54"/>
                    <a:pt x="27" y="53"/>
                    <a:pt x="27" y="53"/>
                  </a:cubicBezTo>
                  <a:cubicBezTo>
                    <a:pt x="27" y="53"/>
                    <a:pt x="27" y="53"/>
                    <a:pt x="27" y="52"/>
                  </a:cubicBezTo>
                  <a:cubicBezTo>
                    <a:pt x="26" y="52"/>
                    <a:pt x="26" y="52"/>
                    <a:pt x="26" y="52"/>
                  </a:cubicBezTo>
                  <a:cubicBezTo>
                    <a:pt x="26" y="52"/>
                    <a:pt x="26" y="53"/>
                    <a:pt x="26" y="53"/>
                  </a:cubicBezTo>
                  <a:cubicBezTo>
                    <a:pt x="26" y="53"/>
                    <a:pt x="26" y="53"/>
                    <a:pt x="26" y="53"/>
                  </a:cubicBezTo>
                  <a:cubicBezTo>
                    <a:pt x="26" y="54"/>
                    <a:pt x="26" y="54"/>
                    <a:pt x="26" y="54"/>
                  </a:cubicBezTo>
                  <a:cubicBezTo>
                    <a:pt x="26" y="54"/>
                    <a:pt x="26" y="55"/>
                    <a:pt x="26" y="55"/>
                  </a:cubicBezTo>
                  <a:cubicBezTo>
                    <a:pt x="20" y="67"/>
                    <a:pt x="20" y="67"/>
                    <a:pt x="20" y="67"/>
                  </a:cubicBezTo>
                  <a:cubicBezTo>
                    <a:pt x="12" y="66"/>
                    <a:pt x="12" y="66"/>
                    <a:pt x="12" y="66"/>
                  </a:cubicBezTo>
                  <a:cubicBezTo>
                    <a:pt x="22" y="48"/>
                    <a:pt x="22" y="48"/>
                    <a:pt x="22" y="48"/>
                  </a:cubicBezTo>
                  <a:cubicBezTo>
                    <a:pt x="13" y="30"/>
                    <a:pt x="13" y="30"/>
                    <a:pt x="13" y="30"/>
                  </a:cubicBezTo>
                  <a:cubicBezTo>
                    <a:pt x="21" y="29"/>
                    <a:pt x="21" y="29"/>
                    <a:pt x="21" y="29"/>
                  </a:cubicBezTo>
                  <a:cubicBezTo>
                    <a:pt x="26" y="41"/>
                    <a:pt x="26" y="41"/>
                    <a:pt x="26" y="41"/>
                  </a:cubicBezTo>
                  <a:cubicBezTo>
                    <a:pt x="26" y="41"/>
                    <a:pt x="26" y="41"/>
                    <a:pt x="26" y="41"/>
                  </a:cubicBezTo>
                  <a:cubicBezTo>
                    <a:pt x="26" y="41"/>
                    <a:pt x="26" y="42"/>
                    <a:pt x="26" y="42"/>
                  </a:cubicBezTo>
                  <a:cubicBezTo>
                    <a:pt x="26" y="42"/>
                    <a:pt x="27" y="43"/>
                    <a:pt x="27" y="43"/>
                  </a:cubicBezTo>
                  <a:cubicBezTo>
                    <a:pt x="27" y="43"/>
                    <a:pt x="27" y="43"/>
                    <a:pt x="27" y="44"/>
                  </a:cubicBezTo>
                  <a:cubicBezTo>
                    <a:pt x="27" y="44"/>
                    <a:pt x="27" y="44"/>
                    <a:pt x="27" y="44"/>
                  </a:cubicBezTo>
                  <a:cubicBezTo>
                    <a:pt x="27" y="44"/>
                    <a:pt x="27" y="43"/>
                    <a:pt x="27" y="43"/>
                  </a:cubicBezTo>
                  <a:cubicBezTo>
                    <a:pt x="27" y="43"/>
                    <a:pt x="27" y="43"/>
                    <a:pt x="27" y="42"/>
                  </a:cubicBezTo>
                  <a:cubicBezTo>
                    <a:pt x="27" y="42"/>
                    <a:pt x="27" y="42"/>
                    <a:pt x="28" y="41"/>
                  </a:cubicBezTo>
                  <a:cubicBezTo>
                    <a:pt x="28" y="41"/>
                    <a:pt x="28" y="41"/>
                    <a:pt x="28" y="40"/>
                  </a:cubicBezTo>
                  <a:cubicBezTo>
                    <a:pt x="33" y="29"/>
                    <a:pt x="33" y="29"/>
                    <a:pt x="33" y="29"/>
                  </a:cubicBezTo>
                  <a:cubicBezTo>
                    <a:pt x="42" y="28"/>
                    <a:pt x="42" y="28"/>
                    <a:pt x="42" y="28"/>
                  </a:cubicBezTo>
                  <a:cubicBezTo>
                    <a:pt x="32" y="48"/>
                    <a:pt x="32" y="48"/>
                    <a:pt x="32" y="48"/>
                  </a:cubicBezTo>
                  <a:cubicBezTo>
                    <a:pt x="42" y="68"/>
                    <a:pt x="42" y="68"/>
                    <a:pt x="42" y="68"/>
                  </a:cubicBezTo>
                  <a:lnTo>
                    <a:pt x="33" y="68"/>
                  </a:lnTo>
                  <a:close/>
                </a:path>
              </a:pathLst>
            </a:custGeom>
            <a:solidFill>
              <a:schemeClr val="bg1"/>
            </a:solidFill>
            <a:ln>
              <a:noFill/>
            </a:ln>
            <a:extLst/>
          </p:spPr>
          <p:txBody>
            <a:bodyPr vert="horz" wrap="square" lIns="87857" tIns="43928" rIns="87857" bIns="43928"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30">
                <a:solidFill>
                  <a:srgbClr val="505050"/>
                </a:solidFill>
              </a:endParaRPr>
            </a:p>
          </p:txBody>
        </p:sp>
        <p:sp>
          <p:nvSpPr>
            <p:cNvPr id="78" name="Freeform 77"/>
            <p:cNvSpPr>
              <a:spLocks noChangeAspect="1" noEditPoints="1"/>
            </p:cNvSpPr>
            <p:nvPr/>
          </p:nvSpPr>
          <p:spPr bwMode="auto">
            <a:xfrm>
              <a:off x="11332756" y="4045907"/>
              <a:ext cx="502920" cy="507352"/>
            </a:xfrm>
            <a:custGeom>
              <a:avLst/>
              <a:gdLst>
                <a:gd name="T0" fmla="*/ 96 w 96"/>
                <a:gd name="T1" fmla="*/ 72 h 96"/>
                <a:gd name="T2" fmla="*/ 60 w 96"/>
                <a:gd name="T3" fmla="*/ 76 h 96"/>
                <a:gd name="T4" fmla="*/ 70 w 96"/>
                <a:gd name="T5" fmla="*/ 57 h 96"/>
                <a:gd name="T6" fmla="*/ 74 w 96"/>
                <a:gd name="T7" fmla="*/ 57 h 96"/>
                <a:gd name="T8" fmla="*/ 72 w 96"/>
                <a:gd name="T9" fmla="*/ 50 h 96"/>
                <a:gd name="T10" fmla="*/ 92 w 96"/>
                <a:gd name="T11" fmla="*/ 24 h 96"/>
                <a:gd name="T12" fmla="*/ 60 w 96"/>
                <a:gd name="T13" fmla="*/ 41 h 96"/>
                <a:gd name="T14" fmla="*/ 35 w 96"/>
                <a:gd name="T15" fmla="*/ 43 h 96"/>
                <a:gd name="T16" fmla="*/ 33 w 96"/>
                <a:gd name="T17" fmla="*/ 39 h 96"/>
                <a:gd name="T18" fmla="*/ 30 w 96"/>
                <a:gd name="T19" fmla="*/ 37 h 96"/>
                <a:gd name="T20" fmla="*/ 27 w 96"/>
                <a:gd name="T21" fmla="*/ 36 h 96"/>
                <a:gd name="T22" fmla="*/ 24 w 96"/>
                <a:gd name="T23" fmla="*/ 37 h 96"/>
                <a:gd name="T24" fmla="*/ 21 w 96"/>
                <a:gd name="T25" fmla="*/ 40 h 96"/>
                <a:gd name="T26" fmla="*/ 20 w 96"/>
                <a:gd name="T27" fmla="*/ 44 h 96"/>
                <a:gd name="T28" fmla="*/ 19 w 96"/>
                <a:gd name="T29" fmla="*/ 48 h 96"/>
                <a:gd name="T30" fmla="*/ 20 w 96"/>
                <a:gd name="T31" fmla="*/ 53 h 96"/>
                <a:gd name="T32" fmla="*/ 22 w 96"/>
                <a:gd name="T33" fmla="*/ 57 h 96"/>
                <a:gd name="T34" fmla="*/ 24 w 96"/>
                <a:gd name="T35" fmla="*/ 59 h 96"/>
                <a:gd name="T36" fmla="*/ 27 w 96"/>
                <a:gd name="T37" fmla="*/ 60 h 96"/>
                <a:gd name="T38" fmla="*/ 30 w 96"/>
                <a:gd name="T39" fmla="*/ 60 h 96"/>
                <a:gd name="T40" fmla="*/ 33 w 96"/>
                <a:gd name="T41" fmla="*/ 57 h 96"/>
                <a:gd name="T42" fmla="*/ 35 w 96"/>
                <a:gd name="T43" fmla="*/ 54 h 96"/>
                <a:gd name="T44" fmla="*/ 35 w 96"/>
                <a:gd name="T45" fmla="*/ 48 h 96"/>
                <a:gd name="T46" fmla="*/ 35 w 96"/>
                <a:gd name="T47" fmla="*/ 43 h 96"/>
                <a:gd name="T48" fmla="*/ 56 w 96"/>
                <a:gd name="T49" fmla="*/ 96 h 96"/>
                <a:gd name="T50" fmla="*/ 0 w 96"/>
                <a:gd name="T51" fmla="*/ 13 h 96"/>
                <a:gd name="T52" fmla="*/ 44 w 96"/>
                <a:gd name="T53" fmla="*/ 48 h 96"/>
                <a:gd name="T54" fmla="*/ 43 w 96"/>
                <a:gd name="T55" fmla="*/ 39 h 96"/>
                <a:gd name="T56" fmla="*/ 39 w 96"/>
                <a:gd name="T57" fmla="*/ 33 h 96"/>
                <a:gd name="T58" fmla="*/ 34 w 96"/>
                <a:gd name="T59" fmla="*/ 29 h 96"/>
                <a:gd name="T60" fmla="*/ 27 w 96"/>
                <a:gd name="T61" fmla="*/ 28 h 96"/>
                <a:gd name="T62" fmla="*/ 21 w 96"/>
                <a:gd name="T63" fmla="*/ 30 h 96"/>
                <a:gd name="T64" fmla="*/ 16 w 96"/>
                <a:gd name="T65" fmla="*/ 34 h 96"/>
                <a:gd name="T66" fmla="*/ 13 w 96"/>
                <a:gd name="T67" fmla="*/ 41 h 96"/>
                <a:gd name="T68" fmla="*/ 12 w 96"/>
                <a:gd name="T69" fmla="*/ 49 h 96"/>
                <a:gd name="T70" fmla="*/ 13 w 96"/>
                <a:gd name="T71" fmla="*/ 56 h 96"/>
                <a:gd name="T72" fmla="*/ 16 w 96"/>
                <a:gd name="T73" fmla="*/ 62 h 96"/>
                <a:gd name="T74" fmla="*/ 21 w 96"/>
                <a:gd name="T75" fmla="*/ 66 h 96"/>
                <a:gd name="T76" fmla="*/ 27 w 96"/>
                <a:gd name="T77" fmla="*/ 68 h 96"/>
                <a:gd name="T78" fmla="*/ 34 w 96"/>
                <a:gd name="T79" fmla="*/ 67 h 96"/>
                <a:gd name="T80" fmla="*/ 39 w 96"/>
                <a:gd name="T81" fmla="*/ 63 h 96"/>
                <a:gd name="T82" fmla="*/ 43 w 96"/>
                <a:gd name="T83" fmla="*/ 57 h 96"/>
                <a:gd name="T84" fmla="*/ 44 w 96"/>
                <a:gd name="T85" fmla="*/ 4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6" h="96">
                  <a:moveTo>
                    <a:pt x="96" y="36"/>
                  </a:moveTo>
                  <a:cubicBezTo>
                    <a:pt x="96" y="72"/>
                    <a:pt x="96" y="72"/>
                    <a:pt x="96" y="72"/>
                  </a:cubicBezTo>
                  <a:cubicBezTo>
                    <a:pt x="96" y="74"/>
                    <a:pt x="94" y="76"/>
                    <a:pt x="92" y="76"/>
                  </a:cubicBezTo>
                  <a:cubicBezTo>
                    <a:pt x="60" y="76"/>
                    <a:pt x="60" y="76"/>
                    <a:pt x="60" y="76"/>
                  </a:cubicBezTo>
                  <a:cubicBezTo>
                    <a:pt x="60" y="48"/>
                    <a:pt x="60" y="48"/>
                    <a:pt x="60" y="48"/>
                  </a:cubicBezTo>
                  <a:cubicBezTo>
                    <a:pt x="70" y="57"/>
                    <a:pt x="70" y="57"/>
                    <a:pt x="70" y="57"/>
                  </a:cubicBezTo>
                  <a:cubicBezTo>
                    <a:pt x="71" y="57"/>
                    <a:pt x="71" y="57"/>
                    <a:pt x="72" y="57"/>
                  </a:cubicBezTo>
                  <a:cubicBezTo>
                    <a:pt x="73" y="57"/>
                    <a:pt x="73" y="57"/>
                    <a:pt x="74" y="57"/>
                  </a:cubicBezTo>
                  <a:lnTo>
                    <a:pt x="96" y="36"/>
                  </a:lnTo>
                  <a:close/>
                  <a:moveTo>
                    <a:pt x="72" y="50"/>
                  </a:moveTo>
                  <a:cubicBezTo>
                    <a:pt x="96" y="28"/>
                    <a:pt x="96" y="28"/>
                    <a:pt x="96" y="28"/>
                  </a:cubicBezTo>
                  <a:cubicBezTo>
                    <a:pt x="96" y="26"/>
                    <a:pt x="94" y="24"/>
                    <a:pt x="92" y="24"/>
                  </a:cubicBezTo>
                  <a:cubicBezTo>
                    <a:pt x="60" y="24"/>
                    <a:pt x="60" y="24"/>
                    <a:pt x="60" y="24"/>
                  </a:cubicBezTo>
                  <a:cubicBezTo>
                    <a:pt x="60" y="41"/>
                    <a:pt x="60" y="41"/>
                    <a:pt x="60" y="41"/>
                  </a:cubicBezTo>
                  <a:lnTo>
                    <a:pt x="72" y="50"/>
                  </a:lnTo>
                  <a:close/>
                  <a:moveTo>
                    <a:pt x="35" y="43"/>
                  </a:moveTo>
                  <a:cubicBezTo>
                    <a:pt x="34" y="42"/>
                    <a:pt x="34" y="42"/>
                    <a:pt x="34" y="41"/>
                  </a:cubicBezTo>
                  <a:cubicBezTo>
                    <a:pt x="34" y="40"/>
                    <a:pt x="33" y="40"/>
                    <a:pt x="33" y="39"/>
                  </a:cubicBezTo>
                  <a:cubicBezTo>
                    <a:pt x="33" y="39"/>
                    <a:pt x="32" y="38"/>
                    <a:pt x="32" y="38"/>
                  </a:cubicBezTo>
                  <a:cubicBezTo>
                    <a:pt x="31" y="37"/>
                    <a:pt x="31" y="37"/>
                    <a:pt x="30" y="37"/>
                  </a:cubicBezTo>
                  <a:cubicBezTo>
                    <a:pt x="30" y="37"/>
                    <a:pt x="30" y="36"/>
                    <a:pt x="29" y="36"/>
                  </a:cubicBezTo>
                  <a:cubicBezTo>
                    <a:pt x="28" y="36"/>
                    <a:pt x="28" y="36"/>
                    <a:pt x="27" y="36"/>
                  </a:cubicBezTo>
                  <a:cubicBezTo>
                    <a:pt x="27" y="36"/>
                    <a:pt x="26" y="36"/>
                    <a:pt x="25" y="36"/>
                  </a:cubicBezTo>
                  <a:cubicBezTo>
                    <a:pt x="25" y="37"/>
                    <a:pt x="24" y="37"/>
                    <a:pt x="24" y="37"/>
                  </a:cubicBezTo>
                  <a:cubicBezTo>
                    <a:pt x="23" y="37"/>
                    <a:pt x="23" y="38"/>
                    <a:pt x="23" y="38"/>
                  </a:cubicBezTo>
                  <a:cubicBezTo>
                    <a:pt x="22" y="39"/>
                    <a:pt x="22" y="39"/>
                    <a:pt x="21" y="40"/>
                  </a:cubicBezTo>
                  <a:cubicBezTo>
                    <a:pt x="21" y="40"/>
                    <a:pt x="21" y="41"/>
                    <a:pt x="20" y="42"/>
                  </a:cubicBezTo>
                  <a:cubicBezTo>
                    <a:pt x="20" y="42"/>
                    <a:pt x="20" y="43"/>
                    <a:pt x="20" y="44"/>
                  </a:cubicBezTo>
                  <a:cubicBezTo>
                    <a:pt x="20" y="44"/>
                    <a:pt x="20" y="45"/>
                    <a:pt x="19" y="46"/>
                  </a:cubicBezTo>
                  <a:cubicBezTo>
                    <a:pt x="19" y="47"/>
                    <a:pt x="19" y="47"/>
                    <a:pt x="19" y="48"/>
                  </a:cubicBezTo>
                  <a:cubicBezTo>
                    <a:pt x="19" y="49"/>
                    <a:pt x="19" y="50"/>
                    <a:pt x="20" y="51"/>
                  </a:cubicBezTo>
                  <a:cubicBezTo>
                    <a:pt x="20" y="52"/>
                    <a:pt x="20" y="52"/>
                    <a:pt x="20" y="53"/>
                  </a:cubicBezTo>
                  <a:cubicBezTo>
                    <a:pt x="20" y="54"/>
                    <a:pt x="20" y="55"/>
                    <a:pt x="21" y="55"/>
                  </a:cubicBezTo>
                  <a:cubicBezTo>
                    <a:pt x="21" y="56"/>
                    <a:pt x="21" y="56"/>
                    <a:pt x="22" y="57"/>
                  </a:cubicBezTo>
                  <a:cubicBezTo>
                    <a:pt x="22" y="58"/>
                    <a:pt x="22" y="58"/>
                    <a:pt x="23" y="58"/>
                  </a:cubicBezTo>
                  <a:cubicBezTo>
                    <a:pt x="23" y="59"/>
                    <a:pt x="24" y="59"/>
                    <a:pt x="24" y="59"/>
                  </a:cubicBezTo>
                  <a:cubicBezTo>
                    <a:pt x="24" y="60"/>
                    <a:pt x="25" y="60"/>
                    <a:pt x="25" y="60"/>
                  </a:cubicBezTo>
                  <a:cubicBezTo>
                    <a:pt x="26" y="60"/>
                    <a:pt x="27" y="60"/>
                    <a:pt x="27" y="60"/>
                  </a:cubicBezTo>
                  <a:cubicBezTo>
                    <a:pt x="28" y="60"/>
                    <a:pt x="28" y="60"/>
                    <a:pt x="29" y="60"/>
                  </a:cubicBezTo>
                  <a:cubicBezTo>
                    <a:pt x="29" y="60"/>
                    <a:pt x="30" y="60"/>
                    <a:pt x="30" y="60"/>
                  </a:cubicBezTo>
                  <a:cubicBezTo>
                    <a:pt x="31" y="59"/>
                    <a:pt x="31" y="59"/>
                    <a:pt x="32" y="59"/>
                  </a:cubicBezTo>
                  <a:cubicBezTo>
                    <a:pt x="32" y="58"/>
                    <a:pt x="32" y="58"/>
                    <a:pt x="33" y="57"/>
                  </a:cubicBezTo>
                  <a:cubicBezTo>
                    <a:pt x="33" y="57"/>
                    <a:pt x="34" y="56"/>
                    <a:pt x="34" y="56"/>
                  </a:cubicBezTo>
                  <a:cubicBezTo>
                    <a:pt x="34" y="55"/>
                    <a:pt x="34" y="54"/>
                    <a:pt x="35" y="54"/>
                  </a:cubicBezTo>
                  <a:cubicBezTo>
                    <a:pt x="35" y="53"/>
                    <a:pt x="35" y="52"/>
                    <a:pt x="35" y="51"/>
                  </a:cubicBezTo>
                  <a:cubicBezTo>
                    <a:pt x="35" y="50"/>
                    <a:pt x="35" y="49"/>
                    <a:pt x="35" y="48"/>
                  </a:cubicBezTo>
                  <a:cubicBezTo>
                    <a:pt x="35" y="47"/>
                    <a:pt x="35" y="46"/>
                    <a:pt x="35" y="46"/>
                  </a:cubicBezTo>
                  <a:cubicBezTo>
                    <a:pt x="35" y="45"/>
                    <a:pt x="35" y="44"/>
                    <a:pt x="35" y="43"/>
                  </a:cubicBezTo>
                  <a:close/>
                  <a:moveTo>
                    <a:pt x="56" y="0"/>
                  </a:moveTo>
                  <a:cubicBezTo>
                    <a:pt x="56" y="96"/>
                    <a:pt x="56" y="96"/>
                    <a:pt x="56" y="96"/>
                  </a:cubicBezTo>
                  <a:cubicBezTo>
                    <a:pt x="0" y="83"/>
                    <a:pt x="0" y="83"/>
                    <a:pt x="0" y="83"/>
                  </a:cubicBezTo>
                  <a:cubicBezTo>
                    <a:pt x="0" y="13"/>
                    <a:pt x="0" y="13"/>
                    <a:pt x="0" y="13"/>
                  </a:cubicBezTo>
                  <a:lnTo>
                    <a:pt x="56" y="0"/>
                  </a:lnTo>
                  <a:close/>
                  <a:moveTo>
                    <a:pt x="44" y="48"/>
                  </a:moveTo>
                  <a:cubicBezTo>
                    <a:pt x="44" y="46"/>
                    <a:pt x="44" y="45"/>
                    <a:pt x="44" y="43"/>
                  </a:cubicBezTo>
                  <a:cubicBezTo>
                    <a:pt x="43" y="42"/>
                    <a:pt x="43" y="41"/>
                    <a:pt x="43" y="39"/>
                  </a:cubicBezTo>
                  <a:cubicBezTo>
                    <a:pt x="42" y="38"/>
                    <a:pt x="42" y="37"/>
                    <a:pt x="41" y="36"/>
                  </a:cubicBezTo>
                  <a:cubicBezTo>
                    <a:pt x="41" y="35"/>
                    <a:pt x="40" y="34"/>
                    <a:pt x="39" y="33"/>
                  </a:cubicBezTo>
                  <a:cubicBezTo>
                    <a:pt x="38" y="32"/>
                    <a:pt x="38" y="31"/>
                    <a:pt x="37" y="31"/>
                  </a:cubicBezTo>
                  <a:cubicBezTo>
                    <a:pt x="36" y="30"/>
                    <a:pt x="35" y="30"/>
                    <a:pt x="34" y="29"/>
                  </a:cubicBezTo>
                  <a:cubicBezTo>
                    <a:pt x="33" y="29"/>
                    <a:pt x="32" y="29"/>
                    <a:pt x="31" y="28"/>
                  </a:cubicBezTo>
                  <a:cubicBezTo>
                    <a:pt x="30" y="28"/>
                    <a:pt x="29" y="28"/>
                    <a:pt x="27" y="28"/>
                  </a:cubicBezTo>
                  <a:cubicBezTo>
                    <a:pt x="26" y="28"/>
                    <a:pt x="25" y="28"/>
                    <a:pt x="24" y="29"/>
                  </a:cubicBezTo>
                  <a:cubicBezTo>
                    <a:pt x="23" y="29"/>
                    <a:pt x="22" y="29"/>
                    <a:pt x="21" y="30"/>
                  </a:cubicBezTo>
                  <a:cubicBezTo>
                    <a:pt x="20" y="31"/>
                    <a:pt x="19" y="31"/>
                    <a:pt x="18" y="32"/>
                  </a:cubicBezTo>
                  <a:cubicBezTo>
                    <a:pt x="17" y="33"/>
                    <a:pt x="17" y="34"/>
                    <a:pt x="16" y="34"/>
                  </a:cubicBezTo>
                  <a:cubicBezTo>
                    <a:pt x="15" y="35"/>
                    <a:pt x="15" y="36"/>
                    <a:pt x="14" y="37"/>
                  </a:cubicBezTo>
                  <a:cubicBezTo>
                    <a:pt x="14" y="39"/>
                    <a:pt x="13" y="40"/>
                    <a:pt x="13" y="41"/>
                  </a:cubicBezTo>
                  <a:cubicBezTo>
                    <a:pt x="13" y="42"/>
                    <a:pt x="12" y="43"/>
                    <a:pt x="12" y="45"/>
                  </a:cubicBezTo>
                  <a:cubicBezTo>
                    <a:pt x="12" y="46"/>
                    <a:pt x="12" y="47"/>
                    <a:pt x="12" y="49"/>
                  </a:cubicBezTo>
                  <a:cubicBezTo>
                    <a:pt x="12" y="50"/>
                    <a:pt x="12" y="51"/>
                    <a:pt x="12" y="53"/>
                  </a:cubicBezTo>
                  <a:cubicBezTo>
                    <a:pt x="12" y="54"/>
                    <a:pt x="13" y="55"/>
                    <a:pt x="13" y="56"/>
                  </a:cubicBezTo>
                  <a:cubicBezTo>
                    <a:pt x="13" y="57"/>
                    <a:pt x="14" y="58"/>
                    <a:pt x="14" y="59"/>
                  </a:cubicBezTo>
                  <a:cubicBezTo>
                    <a:pt x="15" y="60"/>
                    <a:pt x="15" y="61"/>
                    <a:pt x="16" y="62"/>
                  </a:cubicBezTo>
                  <a:cubicBezTo>
                    <a:pt x="17" y="63"/>
                    <a:pt x="17" y="64"/>
                    <a:pt x="18" y="65"/>
                  </a:cubicBezTo>
                  <a:cubicBezTo>
                    <a:pt x="19" y="65"/>
                    <a:pt x="20" y="66"/>
                    <a:pt x="21" y="66"/>
                  </a:cubicBezTo>
                  <a:cubicBezTo>
                    <a:pt x="22" y="67"/>
                    <a:pt x="23" y="67"/>
                    <a:pt x="24" y="68"/>
                  </a:cubicBezTo>
                  <a:cubicBezTo>
                    <a:pt x="25" y="68"/>
                    <a:pt x="26" y="68"/>
                    <a:pt x="27" y="68"/>
                  </a:cubicBezTo>
                  <a:cubicBezTo>
                    <a:pt x="28" y="68"/>
                    <a:pt x="29" y="68"/>
                    <a:pt x="30" y="68"/>
                  </a:cubicBezTo>
                  <a:cubicBezTo>
                    <a:pt x="31" y="68"/>
                    <a:pt x="33" y="68"/>
                    <a:pt x="34" y="67"/>
                  </a:cubicBezTo>
                  <a:cubicBezTo>
                    <a:pt x="35" y="67"/>
                    <a:pt x="36" y="66"/>
                    <a:pt x="36" y="66"/>
                  </a:cubicBezTo>
                  <a:cubicBezTo>
                    <a:pt x="37" y="65"/>
                    <a:pt x="38" y="64"/>
                    <a:pt x="39" y="63"/>
                  </a:cubicBezTo>
                  <a:cubicBezTo>
                    <a:pt x="40" y="62"/>
                    <a:pt x="40" y="61"/>
                    <a:pt x="41" y="60"/>
                  </a:cubicBezTo>
                  <a:cubicBezTo>
                    <a:pt x="42" y="59"/>
                    <a:pt x="42" y="58"/>
                    <a:pt x="43" y="57"/>
                  </a:cubicBezTo>
                  <a:cubicBezTo>
                    <a:pt x="43" y="55"/>
                    <a:pt x="43" y="54"/>
                    <a:pt x="44" y="52"/>
                  </a:cubicBezTo>
                  <a:cubicBezTo>
                    <a:pt x="44" y="51"/>
                    <a:pt x="44" y="49"/>
                    <a:pt x="44" y="48"/>
                  </a:cubicBezTo>
                  <a:close/>
                </a:path>
              </a:pathLst>
            </a:custGeom>
            <a:solidFill>
              <a:schemeClr val="bg1"/>
            </a:solidFill>
            <a:ln>
              <a:noFill/>
            </a:ln>
            <a:extLst/>
          </p:spPr>
          <p:txBody>
            <a:bodyPr vert="horz" wrap="square" lIns="87857" tIns="43928" rIns="87857" bIns="43928"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30">
                <a:solidFill>
                  <a:srgbClr val="505050"/>
                </a:solidFill>
              </a:endParaRPr>
            </a:p>
          </p:txBody>
        </p:sp>
      </p:grpSp>
      <p:grpSp>
        <p:nvGrpSpPr>
          <p:cNvPr id="79" name="Group 78"/>
          <p:cNvGrpSpPr/>
          <p:nvPr/>
        </p:nvGrpSpPr>
        <p:grpSpPr>
          <a:xfrm>
            <a:off x="4286777" y="1215621"/>
            <a:ext cx="3902785" cy="5166129"/>
            <a:chOff x="4153427" y="1463271"/>
            <a:chExt cx="3902785" cy="5166129"/>
          </a:xfrm>
        </p:grpSpPr>
        <p:sp>
          <p:nvSpPr>
            <p:cNvPr id="80" name="Rectangle 79"/>
            <p:cNvSpPr/>
            <p:nvPr/>
          </p:nvSpPr>
          <p:spPr>
            <a:xfrm>
              <a:off x="4153427" y="1463271"/>
              <a:ext cx="3902785" cy="5166129"/>
            </a:xfrm>
            <a:prstGeom prst="rect">
              <a:avLst/>
            </a:prstGeom>
            <a:solidFill>
              <a:schemeClr val="tx2"/>
            </a:soli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182880" tIns="146304" rIns="182880" bIns="146304" anchor="t"/>
            <a:lstStyle/>
            <a:p>
              <a:pPr>
                <a:lnSpc>
                  <a:spcPct val="90000"/>
                </a:lnSpc>
                <a:spcBef>
                  <a:spcPts val="800"/>
                </a:spcBef>
              </a:pPr>
              <a:r>
                <a:rPr lang="en-US" sz="3600" dirty="0" smtClean="0">
                  <a:gradFill>
                    <a:gsLst>
                      <a:gs pos="1250">
                        <a:schemeClr val="bg1"/>
                      </a:gs>
                      <a:gs pos="100000">
                        <a:schemeClr val="bg1"/>
                      </a:gs>
                    </a:gsLst>
                    <a:lin ang="5400000" scaled="0"/>
                  </a:gradFill>
                  <a:latin typeface="+mj-lt"/>
                </a:rPr>
                <a:t>Office </a:t>
              </a:r>
              <a:r>
                <a:rPr lang="en-US" sz="3600" dirty="0">
                  <a:gradFill>
                    <a:gsLst>
                      <a:gs pos="1250">
                        <a:schemeClr val="bg1"/>
                      </a:gs>
                      <a:gs pos="100000">
                        <a:schemeClr val="bg1"/>
                      </a:gs>
                    </a:gsLst>
                    <a:lin ang="5400000" scaled="0"/>
                  </a:gradFill>
                  <a:latin typeface="+mj-lt"/>
                </a:rPr>
                <a:t>2013 d</a:t>
              </a:r>
              <a:r>
                <a:rPr lang="en-US" sz="3600" dirty="0" smtClean="0">
                  <a:gradFill>
                    <a:gsLst>
                      <a:gs pos="1250">
                        <a:schemeClr val="bg1"/>
                      </a:gs>
                      <a:gs pos="100000">
                        <a:schemeClr val="bg1"/>
                      </a:gs>
                    </a:gsLst>
                    <a:lin ang="5400000" scaled="0"/>
                  </a:gradFill>
                  <a:latin typeface="+mj-lt"/>
                </a:rPr>
                <a:t>esktop </a:t>
              </a:r>
              <a:r>
                <a:rPr lang="en-US" sz="3600" dirty="0">
                  <a:gradFill>
                    <a:gsLst>
                      <a:gs pos="1250">
                        <a:schemeClr val="bg1"/>
                      </a:gs>
                      <a:gs pos="100000">
                        <a:schemeClr val="bg1"/>
                      </a:gs>
                    </a:gsLst>
                    <a:lin ang="5400000" scaled="0"/>
                  </a:gradFill>
                  <a:latin typeface="+mj-lt"/>
                </a:rPr>
                <a:t>a</a:t>
              </a:r>
              <a:r>
                <a:rPr lang="en-US" sz="3600" dirty="0" smtClean="0">
                  <a:gradFill>
                    <a:gsLst>
                      <a:gs pos="1250">
                        <a:schemeClr val="bg1"/>
                      </a:gs>
                      <a:gs pos="100000">
                        <a:schemeClr val="bg1"/>
                      </a:gs>
                    </a:gsLst>
                    <a:lin ang="5400000" scaled="0"/>
                  </a:gradFill>
                  <a:latin typeface="+mj-lt"/>
                </a:rPr>
                <a:t>pps</a:t>
              </a:r>
              <a:endParaRPr lang="en-US" sz="3600" dirty="0">
                <a:gradFill>
                  <a:gsLst>
                    <a:gs pos="1250">
                      <a:schemeClr val="bg1"/>
                    </a:gs>
                    <a:gs pos="100000">
                      <a:schemeClr val="bg1"/>
                    </a:gs>
                  </a:gsLst>
                  <a:lin ang="5400000" scaled="0"/>
                </a:gradFill>
                <a:latin typeface="+mj-lt"/>
              </a:endParaRPr>
            </a:p>
          </p:txBody>
        </p:sp>
        <p:sp>
          <p:nvSpPr>
            <p:cNvPr id="81" name="Oval 28"/>
            <p:cNvSpPr/>
            <p:nvPr/>
          </p:nvSpPr>
          <p:spPr>
            <a:xfrm>
              <a:off x="4248251" y="2974671"/>
              <a:ext cx="3739896" cy="822960"/>
            </a:xfrm>
            <a:prstGeom prst="rect">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r>
                <a:rPr lang="en-US" sz="2400" dirty="0">
                  <a:gradFill>
                    <a:gsLst>
                      <a:gs pos="1250">
                        <a:schemeClr val="bg1"/>
                      </a:gs>
                      <a:gs pos="100000">
                        <a:schemeClr val="bg1"/>
                      </a:gs>
                    </a:gsLst>
                    <a:lin ang="5400000" scaled="0"/>
                  </a:gradFill>
                </a:rPr>
                <a:t>Task </a:t>
              </a:r>
              <a:r>
                <a:rPr lang="en-US" sz="2400" dirty="0" smtClean="0">
                  <a:gradFill>
                    <a:gsLst>
                      <a:gs pos="1250">
                        <a:schemeClr val="bg1"/>
                      </a:gs>
                      <a:gs pos="100000">
                        <a:schemeClr val="bg1"/>
                      </a:gs>
                    </a:gsLst>
                    <a:lin ang="5400000" scaled="0"/>
                  </a:gradFill>
                </a:rPr>
                <a:t>pane </a:t>
              </a:r>
              <a:r>
                <a:rPr lang="en-US" sz="2400" dirty="0">
                  <a:gradFill>
                    <a:gsLst>
                      <a:gs pos="1250">
                        <a:schemeClr val="bg1"/>
                      </a:gs>
                      <a:gs pos="100000">
                        <a:schemeClr val="bg1"/>
                      </a:gs>
                    </a:gsLst>
                    <a:lin ang="5400000" scaled="0"/>
                  </a:gradFill>
                </a:rPr>
                <a:t>app</a:t>
              </a:r>
            </a:p>
          </p:txBody>
        </p:sp>
        <p:sp>
          <p:nvSpPr>
            <p:cNvPr id="82" name="Oval 28"/>
            <p:cNvSpPr/>
            <p:nvPr/>
          </p:nvSpPr>
          <p:spPr>
            <a:xfrm>
              <a:off x="4248251" y="3890186"/>
              <a:ext cx="3739896" cy="822960"/>
            </a:xfrm>
            <a:prstGeom prst="rect">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r>
                <a:rPr lang="en-US" sz="2400" dirty="0">
                  <a:gradFill>
                    <a:gsLst>
                      <a:gs pos="1250">
                        <a:schemeClr val="bg1"/>
                      </a:gs>
                      <a:gs pos="100000">
                        <a:schemeClr val="bg1"/>
                      </a:gs>
                    </a:gsLst>
                    <a:lin ang="5400000" scaled="0"/>
                  </a:gradFill>
                </a:rPr>
                <a:t>Content app</a:t>
              </a:r>
            </a:p>
          </p:txBody>
        </p:sp>
        <p:sp>
          <p:nvSpPr>
            <p:cNvPr id="83" name="Oval 28"/>
            <p:cNvSpPr/>
            <p:nvPr/>
          </p:nvSpPr>
          <p:spPr>
            <a:xfrm>
              <a:off x="4252711" y="4804539"/>
              <a:ext cx="3739896" cy="822960"/>
            </a:xfrm>
            <a:prstGeom prst="rect">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r>
                <a:rPr lang="en-US" sz="2400" dirty="0">
                  <a:gradFill>
                    <a:gsLst>
                      <a:gs pos="1250">
                        <a:schemeClr val="bg1"/>
                      </a:gs>
                      <a:gs pos="100000">
                        <a:schemeClr val="bg1"/>
                      </a:gs>
                    </a:gsLst>
                    <a:lin ang="5400000" scaled="0"/>
                  </a:gradFill>
                </a:rPr>
                <a:t>Mail app</a:t>
              </a:r>
            </a:p>
          </p:txBody>
        </p:sp>
        <p:sp>
          <p:nvSpPr>
            <p:cNvPr id="84" name="Freeform 83"/>
            <p:cNvSpPr>
              <a:spLocks noChangeAspect="1" noEditPoints="1"/>
            </p:cNvSpPr>
            <p:nvPr/>
          </p:nvSpPr>
          <p:spPr bwMode="auto">
            <a:xfrm>
              <a:off x="7359056" y="4999193"/>
              <a:ext cx="502920" cy="507352"/>
            </a:xfrm>
            <a:custGeom>
              <a:avLst/>
              <a:gdLst>
                <a:gd name="T0" fmla="*/ 96 w 96"/>
                <a:gd name="T1" fmla="*/ 72 h 96"/>
                <a:gd name="T2" fmla="*/ 60 w 96"/>
                <a:gd name="T3" fmla="*/ 76 h 96"/>
                <a:gd name="T4" fmla="*/ 70 w 96"/>
                <a:gd name="T5" fmla="*/ 57 h 96"/>
                <a:gd name="T6" fmla="*/ 74 w 96"/>
                <a:gd name="T7" fmla="*/ 57 h 96"/>
                <a:gd name="T8" fmla="*/ 72 w 96"/>
                <a:gd name="T9" fmla="*/ 50 h 96"/>
                <a:gd name="T10" fmla="*/ 92 w 96"/>
                <a:gd name="T11" fmla="*/ 24 h 96"/>
                <a:gd name="T12" fmla="*/ 60 w 96"/>
                <a:gd name="T13" fmla="*/ 41 h 96"/>
                <a:gd name="T14" fmla="*/ 35 w 96"/>
                <a:gd name="T15" fmla="*/ 43 h 96"/>
                <a:gd name="T16" fmla="*/ 33 w 96"/>
                <a:gd name="T17" fmla="*/ 39 h 96"/>
                <a:gd name="T18" fmla="*/ 30 w 96"/>
                <a:gd name="T19" fmla="*/ 37 h 96"/>
                <a:gd name="T20" fmla="*/ 27 w 96"/>
                <a:gd name="T21" fmla="*/ 36 h 96"/>
                <a:gd name="T22" fmla="*/ 24 w 96"/>
                <a:gd name="T23" fmla="*/ 37 h 96"/>
                <a:gd name="T24" fmla="*/ 21 w 96"/>
                <a:gd name="T25" fmla="*/ 40 h 96"/>
                <a:gd name="T26" fmla="*/ 20 w 96"/>
                <a:gd name="T27" fmla="*/ 44 h 96"/>
                <a:gd name="T28" fmla="*/ 19 w 96"/>
                <a:gd name="T29" fmla="*/ 48 h 96"/>
                <a:gd name="T30" fmla="*/ 20 w 96"/>
                <a:gd name="T31" fmla="*/ 53 h 96"/>
                <a:gd name="T32" fmla="*/ 22 w 96"/>
                <a:gd name="T33" fmla="*/ 57 h 96"/>
                <a:gd name="T34" fmla="*/ 24 w 96"/>
                <a:gd name="T35" fmla="*/ 59 h 96"/>
                <a:gd name="T36" fmla="*/ 27 w 96"/>
                <a:gd name="T37" fmla="*/ 60 h 96"/>
                <a:gd name="T38" fmla="*/ 30 w 96"/>
                <a:gd name="T39" fmla="*/ 60 h 96"/>
                <a:gd name="T40" fmla="*/ 33 w 96"/>
                <a:gd name="T41" fmla="*/ 57 h 96"/>
                <a:gd name="T42" fmla="*/ 35 w 96"/>
                <a:gd name="T43" fmla="*/ 54 h 96"/>
                <a:gd name="T44" fmla="*/ 35 w 96"/>
                <a:gd name="T45" fmla="*/ 48 h 96"/>
                <a:gd name="T46" fmla="*/ 35 w 96"/>
                <a:gd name="T47" fmla="*/ 43 h 96"/>
                <a:gd name="T48" fmla="*/ 56 w 96"/>
                <a:gd name="T49" fmla="*/ 96 h 96"/>
                <a:gd name="T50" fmla="*/ 0 w 96"/>
                <a:gd name="T51" fmla="*/ 13 h 96"/>
                <a:gd name="T52" fmla="*/ 44 w 96"/>
                <a:gd name="T53" fmla="*/ 48 h 96"/>
                <a:gd name="T54" fmla="*/ 43 w 96"/>
                <a:gd name="T55" fmla="*/ 39 h 96"/>
                <a:gd name="T56" fmla="*/ 39 w 96"/>
                <a:gd name="T57" fmla="*/ 33 h 96"/>
                <a:gd name="T58" fmla="*/ 34 w 96"/>
                <a:gd name="T59" fmla="*/ 29 h 96"/>
                <a:gd name="T60" fmla="*/ 27 w 96"/>
                <a:gd name="T61" fmla="*/ 28 h 96"/>
                <a:gd name="T62" fmla="*/ 21 w 96"/>
                <a:gd name="T63" fmla="*/ 30 h 96"/>
                <a:gd name="T64" fmla="*/ 16 w 96"/>
                <a:gd name="T65" fmla="*/ 34 h 96"/>
                <a:gd name="T66" fmla="*/ 13 w 96"/>
                <a:gd name="T67" fmla="*/ 41 h 96"/>
                <a:gd name="T68" fmla="*/ 12 w 96"/>
                <a:gd name="T69" fmla="*/ 49 h 96"/>
                <a:gd name="T70" fmla="*/ 13 w 96"/>
                <a:gd name="T71" fmla="*/ 56 h 96"/>
                <a:gd name="T72" fmla="*/ 16 w 96"/>
                <a:gd name="T73" fmla="*/ 62 h 96"/>
                <a:gd name="T74" fmla="*/ 21 w 96"/>
                <a:gd name="T75" fmla="*/ 66 h 96"/>
                <a:gd name="T76" fmla="*/ 27 w 96"/>
                <a:gd name="T77" fmla="*/ 68 h 96"/>
                <a:gd name="T78" fmla="*/ 34 w 96"/>
                <a:gd name="T79" fmla="*/ 67 h 96"/>
                <a:gd name="T80" fmla="*/ 39 w 96"/>
                <a:gd name="T81" fmla="*/ 63 h 96"/>
                <a:gd name="T82" fmla="*/ 43 w 96"/>
                <a:gd name="T83" fmla="*/ 57 h 96"/>
                <a:gd name="T84" fmla="*/ 44 w 96"/>
                <a:gd name="T85" fmla="*/ 4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6" h="96">
                  <a:moveTo>
                    <a:pt x="96" y="36"/>
                  </a:moveTo>
                  <a:cubicBezTo>
                    <a:pt x="96" y="72"/>
                    <a:pt x="96" y="72"/>
                    <a:pt x="96" y="72"/>
                  </a:cubicBezTo>
                  <a:cubicBezTo>
                    <a:pt x="96" y="74"/>
                    <a:pt x="94" y="76"/>
                    <a:pt x="92" y="76"/>
                  </a:cubicBezTo>
                  <a:cubicBezTo>
                    <a:pt x="60" y="76"/>
                    <a:pt x="60" y="76"/>
                    <a:pt x="60" y="76"/>
                  </a:cubicBezTo>
                  <a:cubicBezTo>
                    <a:pt x="60" y="48"/>
                    <a:pt x="60" y="48"/>
                    <a:pt x="60" y="48"/>
                  </a:cubicBezTo>
                  <a:cubicBezTo>
                    <a:pt x="70" y="57"/>
                    <a:pt x="70" y="57"/>
                    <a:pt x="70" y="57"/>
                  </a:cubicBezTo>
                  <a:cubicBezTo>
                    <a:pt x="71" y="57"/>
                    <a:pt x="71" y="57"/>
                    <a:pt x="72" y="57"/>
                  </a:cubicBezTo>
                  <a:cubicBezTo>
                    <a:pt x="73" y="57"/>
                    <a:pt x="73" y="57"/>
                    <a:pt x="74" y="57"/>
                  </a:cubicBezTo>
                  <a:lnTo>
                    <a:pt x="96" y="36"/>
                  </a:lnTo>
                  <a:close/>
                  <a:moveTo>
                    <a:pt x="72" y="50"/>
                  </a:moveTo>
                  <a:cubicBezTo>
                    <a:pt x="96" y="28"/>
                    <a:pt x="96" y="28"/>
                    <a:pt x="96" y="28"/>
                  </a:cubicBezTo>
                  <a:cubicBezTo>
                    <a:pt x="96" y="26"/>
                    <a:pt x="94" y="24"/>
                    <a:pt x="92" y="24"/>
                  </a:cubicBezTo>
                  <a:cubicBezTo>
                    <a:pt x="60" y="24"/>
                    <a:pt x="60" y="24"/>
                    <a:pt x="60" y="24"/>
                  </a:cubicBezTo>
                  <a:cubicBezTo>
                    <a:pt x="60" y="41"/>
                    <a:pt x="60" y="41"/>
                    <a:pt x="60" y="41"/>
                  </a:cubicBezTo>
                  <a:lnTo>
                    <a:pt x="72" y="50"/>
                  </a:lnTo>
                  <a:close/>
                  <a:moveTo>
                    <a:pt x="35" y="43"/>
                  </a:moveTo>
                  <a:cubicBezTo>
                    <a:pt x="34" y="42"/>
                    <a:pt x="34" y="42"/>
                    <a:pt x="34" y="41"/>
                  </a:cubicBezTo>
                  <a:cubicBezTo>
                    <a:pt x="34" y="40"/>
                    <a:pt x="33" y="40"/>
                    <a:pt x="33" y="39"/>
                  </a:cubicBezTo>
                  <a:cubicBezTo>
                    <a:pt x="33" y="39"/>
                    <a:pt x="32" y="38"/>
                    <a:pt x="32" y="38"/>
                  </a:cubicBezTo>
                  <a:cubicBezTo>
                    <a:pt x="31" y="37"/>
                    <a:pt x="31" y="37"/>
                    <a:pt x="30" y="37"/>
                  </a:cubicBezTo>
                  <a:cubicBezTo>
                    <a:pt x="30" y="37"/>
                    <a:pt x="30" y="36"/>
                    <a:pt x="29" y="36"/>
                  </a:cubicBezTo>
                  <a:cubicBezTo>
                    <a:pt x="28" y="36"/>
                    <a:pt x="28" y="36"/>
                    <a:pt x="27" y="36"/>
                  </a:cubicBezTo>
                  <a:cubicBezTo>
                    <a:pt x="27" y="36"/>
                    <a:pt x="26" y="36"/>
                    <a:pt x="25" y="36"/>
                  </a:cubicBezTo>
                  <a:cubicBezTo>
                    <a:pt x="25" y="37"/>
                    <a:pt x="24" y="37"/>
                    <a:pt x="24" y="37"/>
                  </a:cubicBezTo>
                  <a:cubicBezTo>
                    <a:pt x="23" y="37"/>
                    <a:pt x="23" y="38"/>
                    <a:pt x="23" y="38"/>
                  </a:cubicBezTo>
                  <a:cubicBezTo>
                    <a:pt x="22" y="39"/>
                    <a:pt x="22" y="39"/>
                    <a:pt x="21" y="40"/>
                  </a:cubicBezTo>
                  <a:cubicBezTo>
                    <a:pt x="21" y="40"/>
                    <a:pt x="21" y="41"/>
                    <a:pt x="20" y="42"/>
                  </a:cubicBezTo>
                  <a:cubicBezTo>
                    <a:pt x="20" y="42"/>
                    <a:pt x="20" y="43"/>
                    <a:pt x="20" y="44"/>
                  </a:cubicBezTo>
                  <a:cubicBezTo>
                    <a:pt x="20" y="44"/>
                    <a:pt x="20" y="45"/>
                    <a:pt x="19" y="46"/>
                  </a:cubicBezTo>
                  <a:cubicBezTo>
                    <a:pt x="19" y="47"/>
                    <a:pt x="19" y="47"/>
                    <a:pt x="19" y="48"/>
                  </a:cubicBezTo>
                  <a:cubicBezTo>
                    <a:pt x="19" y="49"/>
                    <a:pt x="19" y="50"/>
                    <a:pt x="20" y="51"/>
                  </a:cubicBezTo>
                  <a:cubicBezTo>
                    <a:pt x="20" y="52"/>
                    <a:pt x="20" y="52"/>
                    <a:pt x="20" y="53"/>
                  </a:cubicBezTo>
                  <a:cubicBezTo>
                    <a:pt x="20" y="54"/>
                    <a:pt x="20" y="55"/>
                    <a:pt x="21" y="55"/>
                  </a:cubicBezTo>
                  <a:cubicBezTo>
                    <a:pt x="21" y="56"/>
                    <a:pt x="21" y="56"/>
                    <a:pt x="22" y="57"/>
                  </a:cubicBezTo>
                  <a:cubicBezTo>
                    <a:pt x="22" y="58"/>
                    <a:pt x="22" y="58"/>
                    <a:pt x="23" y="58"/>
                  </a:cubicBezTo>
                  <a:cubicBezTo>
                    <a:pt x="23" y="59"/>
                    <a:pt x="24" y="59"/>
                    <a:pt x="24" y="59"/>
                  </a:cubicBezTo>
                  <a:cubicBezTo>
                    <a:pt x="24" y="60"/>
                    <a:pt x="25" y="60"/>
                    <a:pt x="25" y="60"/>
                  </a:cubicBezTo>
                  <a:cubicBezTo>
                    <a:pt x="26" y="60"/>
                    <a:pt x="27" y="60"/>
                    <a:pt x="27" y="60"/>
                  </a:cubicBezTo>
                  <a:cubicBezTo>
                    <a:pt x="28" y="60"/>
                    <a:pt x="28" y="60"/>
                    <a:pt x="29" y="60"/>
                  </a:cubicBezTo>
                  <a:cubicBezTo>
                    <a:pt x="29" y="60"/>
                    <a:pt x="30" y="60"/>
                    <a:pt x="30" y="60"/>
                  </a:cubicBezTo>
                  <a:cubicBezTo>
                    <a:pt x="31" y="59"/>
                    <a:pt x="31" y="59"/>
                    <a:pt x="32" y="59"/>
                  </a:cubicBezTo>
                  <a:cubicBezTo>
                    <a:pt x="32" y="58"/>
                    <a:pt x="32" y="58"/>
                    <a:pt x="33" y="57"/>
                  </a:cubicBezTo>
                  <a:cubicBezTo>
                    <a:pt x="33" y="57"/>
                    <a:pt x="34" y="56"/>
                    <a:pt x="34" y="56"/>
                  </a:cubicBezTo>
                  <a:cubicBezTo>
                    <a:pt x="34" y="55"/>
                    <a:pt x="34" y="54"/>
                    <a:pt x="35" y="54"/>
                  </a:cubicBezTo>
                  <a:cubicBezTo>
                    <a:pt x="35" y="53"/>
                    <a:pt x="35" y="52"/>
                    <a:pt x="35" y="51"/>
                  </a:cubicBezTo>
                  <a:cubicBezTo>
                    <a:pt x="35" y="50"/>
                    <a:pt x="35" y="49"/>
                    <a:pt x="35" y="48"/>
                  </a:cubicBezTo>
                  <a:cubicBezTo>
                    <a:pt x="35" y="47"/>
                    <a:pt x="35" y="46"/>
                    <a:pt x="35" y="46"/>
                  </a:cubicBezTo>
                  <a:cubicBezTo>
                    <a:pt x="35" y="45"/>
                    <a:pt x="35" y="44"/>
                    <a:pt x="35" y="43"/>
                  </a:cubicBezTo>
                  <a:close/>
                  <a:moveTo>
                    <a:pt x="56" y="0"/>
                  </a:moveTo>
                  <a:cubicBezTo>
                    <a:pt x="56" y="96"/>
                    <a:pt x="56" y="96"/>
                    <a:pt x="56" y="96"/>
                  </a:cubicBezTo>
                  <a:cubicBezTo>
                    <a:pt x="0" y="83"/>
                    <a:pt x="0" y="83"/>
                    <a:pt x="0" y="83"/>
                  </a:cubicBezTo>
                  <a:cubicBezTo>
                    <a:pt x="0" y="13"/>
                    <a:pt x="0" y="13"/>
                    <a:pt x="0" y="13"/>
                  </a:cubicBezTo>
                  <a:lnTo>
                    <a:pt x="56" y="0"/>
                  </a:lnTo>
                  <a:close/>
                  <a:moveTo>
                    <a:pt x="44" y="48"/>
                  </a:moveTo>
                  <a:cubicBezTo>
                    <a:pt x="44" y="46"/>
                    <a:pt x="44" y="45"/>
                    <a:pt x="44" y="43"/>
                  </a:cubicBezTo>
                  <a:cubicBezTo>
                    <a:pt x="43" y="42"/>
                    <a:pt x="43" y="41"/>
                    <a:pt x="43" y="39"/>
                  </a:cubicBezTo>
                  <a:cubicBezTo>
                    <a:pt x="42" y="38"/>
                    <a:pt x="42" y="37"/>
                    <a:pt x="41" y="36"/>
                  </a:cubicBezTo>
                  <a:cubicBezTo>
                    <a:pt x="41" y="35"/>
                    <a:pt x="40" y="34"/>
                    <a:pt x="39" y="33"/>
                  </a:cubicBezTo>
                  <a:cubicBezTo>
                    <a:pt x="38" y="32"/>
                    <a:pt x="38" y="31"/>
                    <a:pt x="37" y="31"/>
                  </a:cubicBezTo>
                  <a:cubicBezTo>
                    <a:pt x="36" y="30"/>
                    <a:pt x="35" y="30"/>
                    <a:pt x="34" y="29"/>
                  </a:cubicBezTo>
                  <a:cubicBezTo>
                    <a:pt x="33" y="29"/>
                    <a:pt x="32" y="29"/>
                    <a:pt x="31" y="28"/>
                  </a:cubicBezTo>
                  <a:cubicBezTo>
                    <a:pt x="30" y="28"/>
                    <a:pt x="29" y="28"/>
                    <a:pt x="27" y="28"/>
                  </a:cubicBezTo>
                  <a:cubicBezTo>
                    <a:pt x="26" y="28"/>
                    <a:pt x="25" y="28"/>
                    <a:pt x="24" y="29"/>
                  </a:cubicBezTo>
                  <a:cubicBezTo>
                    <a:pt x="23" y="29"/>
                    <a:pt x="22" y="29"/>
                    <a:pt x="21" y="30"/>
                  </a:cubicBezTo>
                  <a:cubicBezTo>
                    <a:pt x="20" y="31"/>
                    <a:pt x="19" y="31"/>
                    <a:pt x="18" y="32"/>
                  </a:cubicBezTo>
                  <a:cubicBezTo>
                    <a:pt x="17" y="33"/>
                    <a:pt x="17" y="34"/>
                    <a:pt x="16" y="34"/>
                  </a:cubicBezTo>
                  <a:cubicBezTo>
                    <a:pt x="15" y="35"/>
                    <a:pt x="15" y="36"/>
                    <a:pt x="14" y="37"/>
                  </a:cubicBezTo>
                  <a:cubicBezTo>
                    <a:pt x="14" y="39"/>
                    <a:pt x="13" y="40"/>
                    <a:pt x="13" y="41"/>
                  </a:cubicBezTo>
                  <a:cubicBezTo>
                    <a:pt x="13" y="42"/>
                    <a:pt x="12" y="43"/>
                    <a:pt x="12" y="45"/>
                  </a:cubicBezTo>
                  <a:cubicBezTo>
                    <a:pt x="12" y="46"/>
                    <a:pt x="12" y="47"/>
                    <a:pt x="12" y="49"/>
                  </a:cubicBezTo>
                  <a:cubicBezTo>
                    <a:pt x="12" y="50"/>
                    <a:pt x="12" y="51"/>
                    <a:pt x="12" y="53"/>
                  </a:cubicBezTo>
                  <a:cubicBezTo>
                    <a:pt x="12" y="54"/>
                    <a:pt x="13" y="55"/>
                    <a:pt x="13" y="56"/>
                  </a:cubicBezTo>
                  <a:cubicBezTo>
                    <a:pt x="13" y="57"/>
                    <a:pt x="14" y="58"/>
                    <a:pt x="14" y="59"/>
                  </a:cubicBezTo>
                  <a:cubicBezTo>
                    <a:pt x="15" y="60"/>
                    <a:pt x="15" y="61"/>
                    <a:pt x="16" y="62"/>
                  </a:cubicBezTo>
                  <a:cubicBezTo>
                    <a:pt x="17" y="63"/>
                    <a:pt x="17" y="64"/>
                    <a:pt x="18" y="65"/>
                  </a:cubicBezTo>
                  <a:cubicBezTo>
                    <a:pt x="19" y="65"/>
                    <a:pt x="20" y="66"/>
                    <a:pt x="21" y="66"/>
                  </a:cubicBezTo>
                  <a:cubicBezTo>
                    <a:pt x="22" y="67"/>
                    <a:pt x="23" y="67"/>
                    <a:pt x="24" y="68"/>
                  </a:cubicBezTo>
                  <a:cubicBezTo>
                    <a:pt x="25" y="68"/>
                    <a:pt x="26" y="68"/>
                    <a:pt x="27" y="68"/>
                  </a:cubicBezTo>
                  <a:cubicBezTo>
                    <a:pt x="28" y="68"/>
                    <a:pt x="29" y="68"/>
                    <a:pt x="30" y="68"/>
                  </a:cubicBezTo>
                  <a:cubicBezTo>
                    <a:pt x="31" y="68"/>
                    <a:pt x="33" y="68"/>
                    <a:pt x="34" y="67"/>
                  </a:cubicBezTo>
                  <a:cubicBezTo>
                    <a:pt x="35" y="67"/>
                    <a:pt x="36" y="66"/>
                    <a:pt x="36" y="66"/>
                  </a:cubicBezTo>
                  <a:cubicBezTo>
                    <a:pt x="37" y="65"/>
                    <a:pt x="38" y="64"/>
                    <a:pt x="39" y="63"/>
                  </a:cubicBezTo>
                  <a:cubicBezTo>
                    <a:pt x="40" y="62"/>
                    <a:pt x="40" y="61"/>
                    <a:pt x="41" y="60"/>
                  </a:cubicBezTo>
                  <a:cubicBezTo>
                    <a:pt x="42" y="59"/>
                    <a:pt x="42" y="58"/>
                    <a:pt x="43" y="57"/>
                  </a:cubicBezTo>
                  <a:cubicBezTo>
                    <a:pt x="43" y="55"/>
                    <a:pt x="43" y="54"/>
                    <a:pt x="44" y="52"/>
                  </a:cubicBezTo>
                  <a:cubicBezTo>
                    <a:pt x="44" y="51"/>
                    <a:pt x="44" y="49"/>
                    <a:pt x="44" y="48"/>
                  </a:cubicBezTo>
                  <a:close/>
                </a:path>
              </a:pathLst>
            </a:custGeom>
            <a:solidFill>
              <a:schemeClr val="bg1"/>
            </a:solidFill>
            <a:ln>
              <a:noFill/>
            </a:ln>
            <a:extLst/>
          </p:spPr>
          <p:txBody>
            <a:bodyPr vert="horz" wrap="square" lIns="87857" tIns="43928" rIns="87857" bIns="43928"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30">
                <a:solidFill>
                  <a:srgbClr val="505050"/>
                </a:solidFill>
              </a:endParaRPr>
            </a:p>
          </p:txBody>
        </p:sp>
        <p:sp>
          <p:nvSpPr>
            <p:cNvPr id="85" name="Freeform 84"/>
            <p:cNvSpPr>
              <a:spLocks noChangeAspect="1" noEditPoints="1"/>
            </p:cNvSpPr>
            <p:nvPr/>
          </p:nvSpPr>
          <p:spPr bwMode="auto">
            <a:xfrm>
              <a:off x="7359056" y="4055118"/>
              <a:ext cx="502920" cy="507351"/>
            </a:xfrm>
            <a:custGeom>
              <a:avLst/>
              <a:gdLst>
                <a:gd name="T0" fmla="*/ 60 w 96"/>
                <a:gd name="T1" fmla="*/ 12 h 96"/>
                <a:gd name="T2" fmla="*/ 68 w 96"/>
                <a:gd name="T3" fmla="*/ 20 h 96"/>
                <a:gd name="T4" fmla="*/ 60 w 96"/>
                <a:gd name="T5" fmla="*/ 28 h 96"/>
                <a:gd name="T6" fmla="*/ 68 w 96"/>
                <a:gd name="T7" fmla="*/ 32 h 96"/>
                <a:gd name="T8" fmla="*/ 60 w 96"/>
                <a:gd name="T9" fmla="*/ 40 h 96"/>
                <a:gd name="T10" fmla="*/ 68 w 96"/>
                <a:gd name="T11" fmla="*/ 44 h 96"/>
                <a:gd name="T12" fmla="*/ 60 w 96"/>
                <a:gd name="T13" fmla="*/ 52 h 96"/>
                <a:gd name="T14" fmla="*/ 68 w 96"/>
                <a:gd name="T15" fmla="*/ 56 h 96"/>
                <a:gd name="T16" fmla="*/ 60 w 96"/>
                <a:gd name="T17" fmla="*/ 64 h 96"/>
                <a:gd name="T18" fmla="*/ 68 w 96"/>
                <a:gd name="T19" fmla="*/ 68 h 96"/>
                <a:gd name="T20" fmla="*/ 60 w 96"/>
                <a:gd name="T21" fmla="*/ 76 h 96"/>
                <a:gd name="T22" fmla="*/ 92 w 96"/>
                <a:gd name="T23" fmla="*/ 84 h 96"/>
                <a:gd name="T24" fmla="*/ 96 w 96"/>
                <a:gd name="T25" fmla="*/ 16 h 96"/>
                <a:gd name="T26" fmla="*/ 88 w 96"/>
                <a:gd name="T27" fmla="*/ 76 h 96"/>
                <a:gd name="T28" fmla="*/ 72 w 96"/>
                <a:gd name="T29" fmla="*/ 68 h 96"/>
                <a:gd name="T30" fmla="*/ 88 w 96"/>
                <a:gd name="T31" fmla="*/ 76 h 96"/>
                <a:gd name="T32" fmla="*/ 72 w 96"/>
                <a:gd name="T33" fmla="*/ 64 h 96"/>
                <a:gd name="T34" fmla="*/ 88 w 96"/>
                <a:gd name="T35" fmla="*/ 56 h 96"/>
                <a:gd name="T36" fmla="*/ 88 w 96"/>
                <a:gd name="T37" fmla="*/ 52 h 96"/>
                <a:gd name="T38" fmla="*/ 72 w 96"/>
                <a:gd name="T39" fmla="*/ 44 h 96"/>
                <a:gd name="T40" fmla="*/ 88 w 96"/>
                <a:gd name="T41" fmla="*/ 52 h 96"/>
                <a:gd name="T42" fmla="*/ 72 w 96"/>
                <a:gd name="T43" fmla="*/ 40 h 96"/>
                <a:gd name="T44" fmla="*/ 88 w 96"/>
                <a:gd name="T45" fmla="*/ 32 h 96"/>
                <a:gd name="T46" fmla="*/ 88 w 96"/>
                <a:gd name="T47" fmla="*/ 28 h 96"/>
                <a:gd name="T48" fmla="*/ 72 w 96"/>
                <a:gd name="T49" fmla="*/ 20 h 96"/>
                <a:gd name="T50" fmla="*/ 88 w 96"/>
                <a:gd name="T51" fmla="*/ 28 h 96"/>
                <a:gd name="T52" fmla="*/ 0 w 96"/>
                <a:gd name="T53" fmla="*/ 83 h 96"/>
                <a:gd name="T54" fmla="*/ 56 w 96"/>
                <a:gd name="T55" fmla="*/ 0 h 96"/>
                <a:gd name="T56" fmla="*/ 33 w 96"/>
                <a:gd name="T57" fmla="*/ 68 h 96"/>
                <a:gd name="T58" fmla="*/ 27 w 96"/>
                <a:gd name="T59" fmla="*/ 54 h 96"/>
                <a:gd name="T60" fmla="*/ 27 w 96"/>
                <a:gd name="T61" fmla="*/ 53 h 96"/>
                <a:gd name="T62" fmla="*/ 26 w 96"/>
                <a:gd name="T63" fmla="*/ 52 h 96"/>
                <a:gd name="T64" fmla="*/ 26 w 96"/>
                <a:gd name="T65" fmla="*/ 53 h 96"/>
                <a:gd name="T66" fmla="*/ 26 w 96"/>
                <a:gd name="T67" fmla="*/ 55 h 96"/>
                <a:gd name="T68" fmla="*/ 12 w 96"/>
                <a:gd name="T69" fmla="*/ 66 h 96"/>
                <a:gd name="T70" fmla="*/ 13 w 96"/>
                <a:gd name="T71" fmla="*/ 30 h 96"/>
                <a:gd name="T72" fmla="*/ 26 w 96"/>
                <a:gd name="T73" fmla="*/ 41 h 96"/>
                <a:gd name="T74" fmla="*/ 26 w 96"/>
                <a:gd name="T75" fmla="*/ 42 h 96"/>
                <a:gd name="T76" fmla="*/ 27 w 96"/>
                <a:gd name="T77" fmla="*/ 44 h 96"/>
                <a:gd name="T78" fmla="*/ 27 w 96"/>
                <a:gd name="T79" fmla="*/ 43 h 96"/>
                <a:gd name="T80" fmla="*/ 28 w 96"/>
                <a:gd name="T81" fmla="*/ 41 h 96"/>
                <a:gd name="T82" fmla="*/ 33 w 96"/>
                <a:gd name="T83" fmla="*/ 29 h 96"/>
                <a:gd name="T84" fmla="*/ 32 w 96"/>
                <a:gd name="T85" fmla="*/ 48 h 96"/>
                <a:gd name="T86" fmla="*/ 33 w 96"/>
                <a:gd name="T87" fmla="*/ 6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6" h="96">
                  <a:moveTo>
                    <a:pt x="92" y="12"/>
                  </a:moveTo>
                  <a:cubicBezTo>
                    <a:pt x="60" y="12"/>
                    <a:pt x="60" y="12"/>
                    <a:pt x="60" y="12"/>
                  </a:cubicBezTo>
                  <a:cubicBezTo>
                    <a:pt x="60" y="20"/>
                    <a:pt x="60" y="20"/>
                    <a:pt x="60" y="20"/>
                  </a:cubicBezTo>
                  <a:cubicBezTo>
                    <a:pt x="68" y="20"/>
                    <a:pt x="68" y="20"/>
                    <a:pt x="68" y="20"/>
                  </a:cubicBezTo>
                  <a:cubicBezTo>
                    <a:pt x="68" y="28"/>
                    <a:pt x="68" y="28"/>
                    <a:pt x="68" y="28"/>
                  </a:cubicBezTo>
                  <a:cubicBezTo>
                    <a:pt x="60" y="28"/>
                    <a:pt x="60" y="28"/>
                    <a:pt x="60" y="28"/>
                  </a:cubicBezTo>
                  <a:cubicBezTo>
                    <a:pt x="60" y="32"/>
                    <a:pt x="60" y="32"/>
                    <a:pt x="60" y="32"/>
                  </a:cubicBezTo>
                  <a:cubicBezTo>
                    <a:pt x="68" y="32"/>
                    <a:pt x="68" y="32"/>
                    <a:pt x="68" y="32"/>
                  </a:cubicBezTo>
                  <a:cubicBezTo>
                    <a:pt x="68" y="40"/>
                    <a:pt x="68" y="40"/>
                    <a:pt x="68" y="40"/>
                  </a:cubicBezTo>
                  <a:cubicBezTo>
                    <a:pt x="60" y="40"/>
                    <a:pt x="60" y="40"/>
                    <a:pt x="60" y="40"/>
                  </a:cubicBezTo>
                  <a:cubicBezTo>
                    <a:pt x="60" y="44"/>
                    <a:pt x="60" y="44"/>
                    <a:pt x="60" y="44"/>
                  </a:cubicBezTo>
                  <a:cubicBezTo>
                    <a:pt x="68" y="44"/>
                    <a:pt x="68" y="44"/>
                    <a:pt x="68" y="44"/>
                  </a:cubicBezTo>
                  <a:cubicBezTo>
                    <a:pt x="68" y="52"/>
                    <a:pt x="68" y="52"/>
                    <a:pt x="68" y="52"/>
                  </a:cubicBezTo>
                  <a:cubicBezTo>
                    <a:pt x="60" y="52"/>
                    <a:pt x="60" y="52"/>
                    <a:pt x="60" y="52"/>
                  </a:cubicBezTo>
                  <a:cubicBezTo>
                    <a:pt x="60" y="56"/>
                    <a:pt x="60" y="56"/>
                    <a:pt x="60" y="56"/>
                  </a:cubicBezTo>
                  <a:cubicBezTo>
                    <a:pt x="68" y="56"/>
                    <a:pt x="68" y="56"/>
                    <a:pt x="68" y="56"/>
                  </a:cubicBezTo>
                  <a:cubicBezTo>
                    <a:pt x="68" y="64"/>
                    <a:pt x="68" y="64"/>
                    <a:pt x="68" y="64"/>
                  </a:cubicBezTo>
                  <a:cubicBezTo>
                    <a:pt x="60" y="64"/>
                    <a:pt x="60" y="64"/>
                    <a:pt x="60" y="64"/>
                  </a:cubicBezTo>
                  <a:cubicBezTo>
                    <a:pt x="60" y="68"/>
                    <a:pt x="60" y="68"/>
                    <a:pt x="60" y="68"/>
                  </a:cubicBezTo>
                  <a:cubicBezTo>
                    <a:pt x="68" y="68"/>
                    <a:pt x="68" y="68"/>
                    <a:pt x="68" y="68"/>
                  </a:cubicBezTo>
                  <a:cubicBezTo>
                    <a:pt x="68" y="76"/>
                    <a:pt x="68" y="76"/>
                    <a:pt x="68" y="76"/>
                  </a:cubicBezTo>
                  <a:cubicBezTo>
                    <a:pt x="60" y="76"/>
                    <a:pt x="60" y="76"/>
                    <a:pt x="60" y="76"/>
                  </a:cubicBezTo>
                  <a:cubicBezTo>
                    <a:pt x="60" y="84"/>
                    <a:pt x="60" y="84"/>
                    <a:pt x="60" y="84"/>
                  </a:cubicBezTo>
                  <a:cubicBezTo>
                    <a:pt x="92" y="84"/>
                    <a:pt x="92" y="84"/>
                    <a:pt x="92" y="84"/>
                  </a:cubicBezTo>
                  <a:cubicBezTo>
                    <a:pt x="93" y="84"/>
                    <a:pt x="96" y="81"/>
                    <a:pt x="96" y="80"/>
                  </a:cubicBezTo>
                  <a:cubicBezTo>
                    <a:pt x="96" y="16"/>
                    <a:pt x="96" y="16"/>
                    <a:pt x="96" y="16"/>
                  </a:cubicBezTo>
                  <a:cubicBezTo>
                    <a:pt x="96" y="15"/>
                    <a:pt x="93" y="12"/>
                    <a:pt x="92" y="12"/>
                  </a:cubicBezTo>
                  <a:close/>
                  <a:moveTo>
                    <a:pt x="88" y="76"/>
                  </a:moveTo>
                  <a:cubicBezTo>
                    <a:pt x="72" y="76"/>
                    <a:pt x="72" y="76"/>
                    <a:pt x="72" y="76"/>
                  </a:cubicBezTo>
                  <a:cubicBezTo>
                    <a:pt x="72" y="68"/>
                    <a:pt x="72" y="68"/>
                    <a:pt x="72" y="68"/>
                  </a:cubicBezTo>
                  <a:cubicBezTo>
                    <a:pt x="88" y="68"/>
                    <a:pt x="88" y="68"/>
                    <a:pt x="88" y="68"/>
                  </a:cubicBezTo>
                  <a:lnTo>
                    <a:pt x="88" y="76"/>
                  </a:lnTo>
                  <a:close/>
                  <a:moveTo>
                    <a:pt x="88" y="64"/>
                  </a:moveTo>
                  <a:cubicBezTo>
                    <a:pt x="72" y="64"/>
                    <a:pt x="72" y="64"/>
                    <a:pt x="72" y="64"/>
                  </a:cubicBezTo>
                  <a:cubicBezTo>
                    <a:pt x="72" y="56"/>
                    <a:pt x="72" y="56"/>
                    <a:pt x="72" y="56"/>
                  </a:cubicBezTo>
                  <a:cubicBezTo>
                    <a:pt x="88" y="56"/>
                    <a:pt x="88" y="56"/>
                    <a:pt x="88" y="56"/>
                  </a:cubicBezTo>
                  <a:lnTo>
                    <a:pt x="88" y="64"/>
                  </a:lnTo>
                  <a:close/>
                  <a:moveTo>
                    <a:pt x="88" y="52"/>
                  </a:moveTo>
                  <a:cubicBezTo>
                    <a:pt x="72" y="52"/>
                    <a:pt x="72" y="52"/>
                    <a:pt x="72" y="52"/>
                  </a:cubicBezTo>
                  <a:cubicBezTo>
                    <a:pt x="72" y="44"/>
                    <a:pt x="72" y="44"/>
                    <a:pt x="72" y="44"/>
                  </a:cubicBezTo>
                  <a:cubicBezTo>
                    <a:pt x="88" y="44"/>
                    <a:pt x="88" y="44"/>
                    <a:pt x="88" y="44"/>
                  </a:cubicBezTo>
                  <a:lnTo>
                    <a:pt x="88" y="52"/>
                  </a:lnTo>
                  <a:close/>
                  <a:moveTo>
                    <a:pt x="88" y="40"/>
                  </a:moveTo>
                  <a:cubicBezTo>
                    <a:pt x="72" y="40"/>
                    <a:pt x="72" y="40"/>
                    <a:pt x="72" y="40"/>
                  </a:cubicBezTo>
                  <a:cubicBezTo>
                    <a:pt x="72" y="32"/>
                    <a:pt x="72" y="32"/>
                    <a:pt x="72" y="32"/>
                  </a:cubicBezTo>
                  <a:cubicBezTo>
                    <a:pt x="88" y="32"/>
                    <a:pt x="88" y="32"/>
                    <a:pt x="88" y="32"/>
                  </a:cubicBezTo>
                  <a:lnTo>
                    <a:pt x="88" y="40"/>
                  </a:lnTo>
                  <a:close/>
                  <a:moveTo>
                    <a:pt x="88" y="28"/>
                  </a:moveTo>
                  <a:cubicBezTo>
                    <a:pt x="72" y="28"/>
                    <a:pt x="72" y="28"/>
                    <a:pt x="72" y="28"/>
                  </a:cubicBezTo>
                  <a:cubicBezTo>
                    <a:pt x="72" y="20"/>
                    <a:pt x="72" y="20"/>
                    <a:pt x="72" y="20"/>
                  </a:cubicBezTo>
                  <a:cubicBezTo>
                    <a:pt x="88" y="20"/>
                    <a:pt x="88" y="20"/>
                    <a:pt x="88" y="20"/>
                  </a:cubicBezTo>
                  <a:lnTo>
                    <a:pt x="88" y="28"/>
                  </a:lnTo>
                  <a:close/>
                  <a:moveTo>
                    <a:pt x="0" y="13"/>
                  </a:moveTo>
                  <a:cubicBezTo>
                    <a:pt x="0" y="83"/>
                    <a:pt x="0" y="83"/>
                    <a:pt x="0" y="83"/>
                  </a:cubicBezTo>
                  <a:cubicBezTo>
                    <a:pt x="56" y="96"/>
                    <a:pt x="56" y="96"/>
                    <a:pt x="56" y="96"/>
                  </a:cubicBezTo>
                  <a:cubicBezTo>
                    <a:pt x="56" y="0"/>
                    <a:pt x="56" y="0"/>
                    <a:pt x="56" y="0"/>
                  </a:cubicBezTo>
                  <a:lnTo>
                    <a:pt x="0" y="13"/>
                  </a:lnTo>
                  <a:close/>
                  <a:moveTo>
                    <a:pt x="33" y="68"/>
                  </a:moveTo>
                  <a:cubicBezTo>
                    <a:pt x="27" y="55"/>
                    <a:pt x="27" y="55"/>
                    <a:pt x="27" y="55"/>
                  </a:cubicBezTo>
                  <a:cubicBezTo>
                    <a:pt x="27" y="55"/>
                    <a:pt x="27" y="55"/>
                    <a:pt x="27" y="54"/>
                  </a:cubicBezTo>
                  <a:cubicBezTo>
                    <a:pt x="27" y="54"/>
                    <a:pt x="27" y="54"/>
                    <a:pt x="27" y="54"/>
                  </a:cubicBezTo>
                  <a:cubicBezTo>
                    <a:pt x="27" y="54"/>
                    <a:pt x="27" y="53"/>
                    <a:pt x="27" y="53"/>
                  </a:cubicBezTo>
                  <a:cubicBezTo>
                    <a:pt x="27" y="53"/>
                    <a:pt x="27" y="53"/>
                    <a:pt x="27" y="52"/>
                  </a:cubicBezTo>
                  <a:cubicBezTo>
                    <a:pt x="26" y="52"/>
                    <a:pt x="26" y="52"/>
                    <a:pt x="26" y="52"/>
                  </a:cubicBezTo>
                  <a:cubicBezTo>
                    <a:pt x="26" y="52"/>
                    <a:pt x="26" y="53"/>
                    <a:pt x="26" y="53"/>
                  </a:cubicBezTo>
                  <a:cubicBezTo>
                    <a:pt x="26" y="53"/>
                    <a:pt x="26" y="53"/>
                    <a:pt x="26" y="53"/>
                  </a:cubicBezTo>
                  <a:cubicBezTo>
                    <a:pt x="26" y="54"/>
                    <a:pt x="26" y="54"/>
                    <a:pt x="26" y="54"/>
                  </a:cubicBezTo>
                  <a:cubicBezTo>
                    <a:pt x="26" y="54"/>
                    <a:pt x="26" y="55"/>
                    <a:pt x="26" y="55"/>
                  </a:cubicBezTo>
                  <a:cubicBezTo>
                    <a:pt x="20" y="67"/>
                    <a:pt x="20" y="67"/>
                    <a:pt x="20" y="67"/>
                  </a:cubicBezTo>
                  <a:cubicBezTo>
                    <a:pt x="12" y="66"/>
                    <a:pt x="12" y="66"/>
                    <a:pt x="12" y="66"/>
                  </a:cubicBezTo>
                  <a:cubicBezTo>
                    <a:pt x="22" y="48"/>
                    <a:pt x="22" y="48"/>
                    <a:pt x="22" y="48"/>
                  </a:cubicBezTo>
                  <a:cubicBezTo>
                    <a:pt x="13" y="30"/>
                    <a:pt x="13" y="30"/>
                    <a:pt x="13" y="30"/>
                  </a:cubicBezTo>
                  <a:cubicBezTo>
                    <a:pt x="21" y="29"/>
                    <a:pt x="21" y="29"/>
                    <a:pt x="21" y="29"/>
                  </a:cubicBezTo>
                  <a:cubicBezTo>
                    <a:pt x="26" y="41"/>
                    <a:pt x="26" y="41"/>
                    <a:pt x="26" y="41"/>
                  </a:cubicBezTo>
                  <a:cubicBezTo>
                    <a:pt x="26" y="41"/>
                    <a:pt x="26" y="41"/>
                    <a:pt x="26" y="41"/>
                  </a:cubicBezTo>
                  <a:cubicBezTo>
                    <a:pt x="26" y="41"/>
                    <a:pt x="26" y="42"/>
                    <a:pt x="26" y="42"/>
                  </a:cubicBezTo>
                  <a:cubicBezTo>
                    <a:pt x="26" y="42"/>
                    <a:pt x="27" y="43"/>
                    <a:pt x="27" y="43"/>
                  </a:cubicBezTo>
                  <a:cubicBezTo>
                    <a:pt x="27" y="43"/>
                    <a:pt x="27" y="43"/>
                    <a:pt x="27" y="44"/>
                  </a:cubicBezTo>
                  <a:cubicBezTo>
                    <a:pt x="27" y="44"/>
                    <a:pt x="27" y="44"/>
                    <a:pt x="27" y="44"/>
                  </a:cubicBezTo>
                  <a:cubicBezTo>
                    <a:pt x="27" y="44"/>
                    <a:pt x="27" y="43"/>
                    <a:pt x="27" y="43"/>
                  </a:cubicBezTo>
                  <a:cubicBezTo>
                    <a:pt x="27" y="43"/>
                    <a:pt x="27" y="43"/>
                    <a:pt x="27" y="42"/>
                  </a:cubicBezTo>
                  <a:cubicBezTo>
                    <a:pt x="27" y="42"/>
                    <a:pt x="27" y="42"/>
                    <a:pt x="28" y="41"/>
                  </a:cubicBezTo>
                  <a:cubicBezTo>
                    <a:pt x="28" y="41"/>
                    <a:pt x="28" y="41"/>
                    <a:pt x="28" y="40"/>
                  </a:cubicBezTo>
                  <a:cubicBezTo>
                    <a:pt x="33" y="29"/>
                    <a:pt x="33" y="29"/>
                    <a:pt x="33" y="29"/>
                  </a:cubicBezTo>
                  <a:cubicBezTo>
                    <a:pt x="42" y="28"/>
                    <a:pt x="42" y="28"/>
                    <a:pt x="42" y="28"/>
                  </a:cubicBezTo>
                  <a:cubicBezTo>
                    <a:pt x="32" y="48"/>
                    <a:pt x="32" y="48"/>
                    <a:pt x="32" y="48"/>
                  </a:cubicBezTo>
                  <a:cubicBezTo>
                    <a:pt x="42" y="68"/>
                    <a:pt x="42" y="68"/>
                    <a:pt x="42" y="68"/>
                  </a:cubicBezTo>
                  <a:lnTo>
                    <a:pt x="33" y="68"/>
                  </a:lnTo>
                  <a:close/>
                </a:path>
              </a:pathLst>
            </a:custGeom>
            <a:solidFill>
              <a:schemeClr val="bg1"/>
            </a:solidFill>
            <a:ln>
              <a:noFill/>
            </a:ln>
            <a:extLst/>
          </p:spPr>
          <p:txBody>
            <a:bodyPr vert="horz" wrap="square" lIns="87857" tIns="43928" rIns="87857" bIns="43928"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30">
                <a:solidFill>
                  <a:srgbClr val="505050"/>
                </a:solidFill>
              </a:endParaRPr>
            </a:p>
          </p:txBody>
        </p:sp>
        <p:grpSp>
          <p:nvGrpSpPr>
            <p:cNvPr id="86" name="Group 85"/>
            <p:cNvGrpSpPr/>
            <p:nvPr/>
          </p:nvGrpSpPr>
          <p:grpSpPr>
            <a:xfrm>
              <a:off x="7122344" y="3062394"/>
              <a:ext cx="722852" cy="663801"/>
              <a:chOff x="6929441" y="2984170"/>
              <a:chExt cx="839588" cy="771001"/>
            </a:xfrm>
          </p:grpSpPr>
          <p:sp>
            <p:nvSpPr>
              <p:cNvPr id="87" name="Freeform 86"/>
              <p:cNvSpPr>
                <a:spLocks noChangeAspect="1" noEditPoints="1"/>
              </p:cNvSpPr>
              <p:nvPr/>
            </p:nvSpPr>
            <p:spPr bwMode="auto">
              <a:xfrm>
                <a:off x="6937393" y="2984170"/>
                <a:ext cx="346677" cy="365760"/>
              </a:xfrm>
              <a:custGeom>
                <a:avLst/>
                <a:gdLst>
                  <a:gd name="T0" fmla="*/ 92 w 92"/>
                  <a:gd name="T1" fmla="*/ 80 h 96"/>
                  <a:gd name="T2" fmla="*/ 60 w 92"/>
                  <a:gd name="T3" fmla="*/ 84 h 96"/>
                  <a:gd name="T4" fmla="*/ 84 w 92"/>
                  <a:gd name="T5" fmla="*/ 72 h 96"/>
                  <a:gd name="T6" fmla="*/ 60 w 92"/>
                  <a:gd name="T7" fmla="*/ 68 h 96"/>
                  <a:gd name="T8" fmla="*/ 84 w 92"/>
                  <a:gd name="T9" fmla="*/ 60 h 96"/>
                  <a:gd name="T10" fmla="*/ 60 w 92"/>
                  <a:gd name="T11" fmla="*/ 56 h 96"/>
                  <a:gd name="T12" fmla="*/ 84 w 92"/>
                  <a:gd name="T13" fmla="*/ 48 h 96"/>
                  <a:gd name="T14" fmla="*/ 60 w 92"/>
                  <a:gd name="T15" fmla="*/ 44 h 96"/>
                  <a:gd name="T16" fmla="*/ 84 w 92"/>
                  <a:gd name="T17" fmla="*/ 36 h 96"/>
                  <a:gd name="T18" fmla="*/ 60 w 92"/>
                  <a:gd name="T19" fmla="*/ 32 h 96"/>
                  <a:gd name="T20" fmla="*/ 84 w 92"/>
                  <a:gd name="T21" fmla="*/ 24 h 96"/>
                  <a:gd name="T22" fmla="*/ 60 w 92"/>
                  <a:gd name="T23" fmla="*/ 20 h 96"/>
                  <a:gd name="T24" fmla="*/ 88 w 92"/>
                  <a:gd name="T25" fmla="*/ 12 h 96"/>
                  <a:gd name="T26" fmla="*/ 56 w 92"/>
                  <a:gd name="T27" fmla="*/ 0 h 96"/>
                  <a:gd name="T28" fmla="*/ 0 w 92"/>
                  <a:gd name="T29" fmla="*/ 83 h 96"/>
                  <a:gd name="T30" fmla="*/ 56 w 92"/>
                  <a:gd name="T31" fmla="*/ 0 h 96"/>
                  <a:gd name="T32" fmla="*/ 41 w 92"/>
                  <a:gd name="T33" fmla="*/ 28 h 96"/>
                  <a:gd name="T34" fmla="*/ 37 w 92"/>
                  <a:gd name="T35" fmla="*/ 53 h 96"/>
                  <a:gd name="T36" fmla="*/ 36 w 92"/>
                  <a:gd name="T37" fmla="*/ 55 h 96"/>
                  <a:gd name="T38" fmla="*/ 36 w 92"/>
                  <a:gd name="T39" fmla="*/ 56 h 96"/>
                  <a:gd name="T40" fmla="*/ 36 w 92"/>
                  <a:gd name="T41" fmla="*/ 54 h 96"/>
                  <a:gd name="T42" fmla="*/ 36 w 92"/>
                  <a:gd name="T43" fmla="*/ 52 h 96"/>
                  <a:gd name="T44" fmla="*/ 24 w 92"/>
                  <a:gd name="T45" fmla="*/ 29 h 96"/>
                  <a:gd name="T46" fmla="*/ 19 w 92"/>
                  <a:gd name="T47" fmla="*/ 52 h 96"/>
                  <a:gd name="T48" fmla="*/ 19 w 92"/>
                  <a:gd name="T49" fmla="*/ 54 h 96"/>
                  <a:gd name="T50" fmla="*/ 19 w 92"/>
                  <a:gd name="T51" fmla="*/ 55 h 96"/>
                  <a:gd name="T52" fmla="*/ 18 w 92"/>
                  <a:gd name="T53" fmla="*/ 53 h 96"/>
                  <a:gd name="T54" fmla="*/ 18 w 92"/>
                  <a:gd name="T55" fmla="*/ 51 h 96"/>
                  <a:gd name="T56" fmla="*/ 8 w 92"/>
                  <a:gd name="T57" fmla="*/ 30 h 96"/>
                  <a:gd name="T58" fmla="*/ 22 w 92"/>
                  <a:gd name="T59" fmla="*/ 63 h 96"/>
                  <a:gd name="T60" fmla="*/ 27 w 92"/>
                  <a:gd name="T61" fmla="*/ 40 h 96"/>
                  <a:gd name="T62" fmla="*/ 27 w 92"/>
                  <a:gd name="T63" fmla="*/ 38 h 96"/>
                  <a:gd name="T64" fmla="*/ 27 w 92"/>
                  <a:gd name="T65" fmla="*/ 37 h 96"/>
                  <a:gd name="T66" fmla="*/ 27 w 92"/>
                  <a:gd name="T67" fmla="*/ 39 h 96"/>
                  <a:gd name="T68" fmla="*/ 28 w 92"/>
                  <a:gd name="T69" fmla="*/ 41 h 96"/>
                  <a:gd name="T70" fmla="*/ 40 w 92"/>
                  <a:gd name="T71" fmla="*/ 6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2" h="96">
                    <a:moveTo>
                      <a:pt x="92" y="16"/>
                    </a:moveTo>
                    <a:cubicBezTo>
                      <a:pt x="92" y="80"/>
                      <a:pt x="92" y="80"/>
                      <a:pt x="92" y="80"/>
                    </a:cubicBezTo>
                    <a:cubicBezTo>
                      <a:pt x="92" y="82"/>
                      <a:pt x="91" y="84"/>
                      <a:pt x="88" y="84"/>
                    </a:cubicBezTo>
                    <a:cubicBezTo>
                      <a:pt x="60" y="84"/>
                      <a:pt x="60" y="84"/>
                      <a:pt x="60" y="84"/>
                    </a:cubicBezTo>
                    <a:cubicBezTo>
                      <a:pt x="60" y="72"/>
                      <a:pt x="60" y="72"/>
                      <a:pt x="60" y="72"/>
                    </a:cubicBezTo>
                    <a:cubicBezTo>
                      <a:pt x="84" y="72"/>
                      <a:pt x="84" y="72"/>
                      <a:pt x="84" y="72"/>
                    </a:cubicBezTo>
                    <a:cubicBezTo>
                      <a:pt x="84" y="68"/>
                      <a:pt x="84" y="68"/>
                      <a:pt x="84" y="68"/>
                    </a:cubicBezTo>
                    <a:cubicBezTo>
                      <a:pt x="60" y="68"/>
                      <a:pt x="60" y="68"/>
                      <a:pt x="60" y="68"/>
                    </a:cubicBezTo>
                    <a:cubicBezTo>
                      <a:pt x="60" y="60"/>
                      <a:pt x="60" y="60"/>
                      <a:pt x="60" y="60"/>
                    </a:cubicBezTo>
                    <a:cubicBezTo>
                      <a:pt x="84" y="60"/>
                      <a:pt x="84" y="60"/>
                      <a:pt x="84" y="60"/>
                    </a:cubicBezTo>
                    <a:cubicBezTo>
                      <a:pt x="84" y="56"/>
                      <a:pt x="84" y="56"/>
                      <a:pt x="84" y="56"/>
                    </a:cubicBezTo>
                    <a:cubicBezTo>
                      <a:pt x="60" y="56"/>
                      <a:pt x="60" y="56"/>
                      <a:pt x="60" y="56"/>
                    </a:cubicBezTo>
                    <a:cubicBezTo>
                      <a:pt x="60" y="48"/>
                      <a:pt x="60" y="48"/>
                      <a:pt x="60" y="48"/>
                    </a:cubicBezTo>
                    <a:cubicBezTo>
                      <a:pt x="84" y="48"/>
                      <a:pt x="84" y="48"/>
                      <a:pt x="84" y="48"/>
                    </a:cubicBezTo>
                    <a:cubicBezTo>
                      <a:pt x="84" y="44"/>
                      <a:pt x="84" y="44"/>
                      <a:pt x="84" y="44"/>
                    </a:cubicBezTo>
                    <a:cubicBezTo>
                      <a:pt x="60" y="44"/>
                      <a:pt x="60" y="44"/>
                      <a:pt x="60" y="44"/>
                    </a:cubicBezTo>
                    <a:cubicBezTo>
                      <a:pt x="60" y="36"/>
                      <a:pt x="60" y="36"/>
                      <a:pt x="60" y="36"/>
                    </a:cubicBezTo>
                    <a:cubicBezTo>
                      <a:pt x="84" y="36"/>
                      <a:pt x="84" y="36"/>
                      <a:pt x="84" y="36"/>
                    </a:cubicBezTo>
                    <a:cubicBezTo>
                      <a:pt x="84" y="32"/>
                      <a:pt x="84" y="32"/>
                      <a:pt x="84" y="32"/>
                    </a:cubicBezTo>
                    <a:cubicBezTo>
                      <a:pt x="60" y="32"/>
                      <a:pt x="60" y="32"/>
                      <a:pt x="60" y="32"/>
                    </a:cubicBezTo>
                    <a:cubicBezTo>
                      <a:pt x="60" y="24"/>
                      <a:pt x="60" y="24"/>
                      <a:pt x="60" y="24"/>
                    </a:cubicBezTo>
                    <a:cubicBezTo>
                      <a:pt x="84" y="24"/>
                      <a:pt x="84" y="24"/>
                      <a:pt x="84" y="24"/>
                    </a:cubicBezTo>
                    <a:cubicBezTo>
                      <a:pt x="84" y="20"/>
                      <a:pt x="84" y="20"/>
                      <a:pt x="84" y="20"/>
                    </a:cubicBezTo>
                    <a:cubicBezTo>
                      <a:pt x="60" y="20"/>
                      <a:pt x="60" y="20"/>
                      <a:pt x="60" y="20"/>
                    </a:cubicBezTo>
                    <a:cubicBezTo>
                      <a:pt x="60" y="12"/>
                      <a:pt x="60" y="12"/>
                      <a:pt x="60" y="12"/>
                    </a:cubicBezTo>
                    <a:cubicBezTo>
                      <a:pt x="88" y="12"/>
                      <a:pt x="88" y="12"/>
                      <a:pt x="88" y="12"/>
                    </a:cubicBezTo>
                    <a:cubicBezTo>
                      <a:pt x="91" y="12"/>
                      <a:pt x="92" y="13"/>
                      <a:pt x="92" y="16"/>
                    </a:cubicBezTo>
                    <a:close/>
                    <a:moveTo>
                      <a:pt x="56" y="0"/>
                    </a:moveTo>
                    <a:cubicBezTo>
                      <a:pt x="56" y="96"/>
                      <a:pt x="56" y="96"/>
                      <a:pt x="56" y="96"/>
                    </a:cubicBezTo>
                    <a:cubicBezTo>
                      <a:pt x="0" y="83"/>
                      <a:pt x="0" y="83"/>
                      <a:pt x="0" y="83"/>
                    </a:cubicBezTo>
                    <a:cubicBezTo>
                      <a:pt x="0" y="13"/>
                      <a:pt x="0" y="13"/>
                      <a:pt x="0" y="13"/>
                    </a:cubicBezTo>
                    <a:lnTo>
                      <a:pt x="56" y="0"/>
                    </a:lnTo>
                    <a:close/>
                    <a:moveTo>
                      <a:pt x="48" y="28"/>
                    </a:moveTo>
                    <a:cubicBezTo>
                      <a:pt x="41" y="28"/>
                      <a:pt x="41" y="28"/>
                      <a:pt x="41" y="28"/>
                    </a:cubicBezTo>
                    <a:cubicBezTo>
                      <a:pt x="37" y="52"/>
                      <a:pt x="37" y="52"/>
                      <a:pt x="37" y="52"/>
                    </a:cubicBezTo>
                    <a:cubicBezTo>
                      <a:pt x="37" y="52"/>
                      <a:pt x="37" y="52"/>
                      <a:pt x="37" y="53"/>
                    </a:cubicBezTo>
                    <a:cubicBezTo>
                      <a:pt x="37" y="53"/>
                      <a:pt x="37" y="53"/>
                      <a:pt x="37" y="54"/>
                    </a:cubicBezTo>
                    <a:cubicBezTo>
                      <a:pt x="36" y="54"/>
                      <a:pt x="36" y="54"/>
                      <a:pt x="36" y="55"/>
                    </a:cubicBezTo>
                    <a:cubicBezTo>
                      <a:pt x="36" y="55"/>
                      <a:pt x="36" y="55"/>
                      <a:pt x="36" y="56"/>
                    </a:cubicBezTo>
                    <a:cubicBezTo>
                      <a:pt x="36" y="56"/>
                      <a:pt x="36" y="56"/>
                      <a:pt x="36" y="56"/>
                    </a:cubicBezTo>
                    <a:cubicBezTo>
                      <a:pt x="36" y="55"/>
                      <a:pt x="36" y="55"/>
                      <a:pt x="36" y="55"/>
                    </a:cubicBezTo>
                    <a:cubicBezTo>
                      <a:pt x="36" y="54"/>
                      <a:pt x="36" y="54"/>
                      <a:pt x="36" y="54"/>
                    </a:cubicBezTo>
                    <a:cubicBezTo>
                      <a:pt x="36" y="53"/>
                      <a:pt x="36" y="53"/>
                      <a:pt x="36" y="53"/>
                    </a:cubicBezTo>
                    <a:cubicBezTo>
                      <a:pt x="36" y="52"/>
                      <a:pt x="36" y="52"/>
                      <a:pt x="36" y="52"/>
                    </a:cubicBezTo>
                    <a:cubicBezTo>
                      <a:pt x="31" y="29"/>
                      <a:pt x="31" y="29"/>
                      <a:pt x="31" y="29"/>
                    </a:cubicBezTo>
                    <a:cubicBezTo>
                      <a:pt x="24" y="29"/>
                      <a:pt x="24" y="29"/>
                      <a:pt x="24" y="29"/>
                    </a:cubicBezTo>
                    <a:cubicBezTo>
                      <a:pt x="19" y="51"/>
                      <a:pt x="19" y="51"/>
                      <a:pt x="19" y="51"/>
                    </a:cubicBezTo>
                    <a:cubicBezTo>
                      <a:pt x="19" y="52"/>
                      <a:pt x="19" y="52"/>
                      <a:pt x="19" y="52"/>
                    </a:cubicBezTo>
                    <a:cubicBezTo>
                      <a:pt x="19" y="53"/>
                      <a:pt x="19" y="53"/>
                      <a:pt x="19" y="53"/>
                    </a:cubicBezTo>
                    <a:cubicBezTo>
                      <a:pt x="19" y="54"/>
                      <a:pt x="19" y="54"/>
                      <a:pt x="19" y="54"/>
                    </a:cubicBezTo>
                    <a:cubicBezTo>
                      <a:pt x="19" y="55"/>
                      <a:pt x="19" y="55"/>
                      <a:pt x="19" y="55"/>
                    </a:cubicBezTo>
                    <a:cubicBezTo>
                      <a:pt x="19" y="55"/>
                      <a:pt x="19" y="55"/>
                      <a:pt x="19" y="55"/>
                    </a:cubicBezTo>
                    <a:cubicBezTo>
                      <a:pt x="19" y="55"/>
                      <a:pt x="18" y="54"/>
                      <a:pt x="18" y="54"/>
                    </a:cubicBezTo>
                    <a:cubicBezTo>
                      <a:pt x="18" y="54"/>
                      <a:pt x="18" y="53"/>
                      <a:pt x="18" y="53"/>
                    </a:cubicBezTo>
                    <a:cubicBezTo>
                      <a:pt x="18" y="53"/>
                      <a:pt x="18" y="52"/>
                      <a:pt x="18" y="52"/>
                    </a:cubicBezTo>
                    <a:cubicBezTo>
                      <a:pt x="18" y="52"/>
                      <a:pt x="18" y="52"/>
                      <a:pt x="18" y="51"/>
                    </a:cubicBezTo>
                    <a:cubicBezTo>
                      <a:pt x="15" y="30"/>
                      <a:pt x="15" y="30"/>
                      <a:pt x="15" y="30"/>
                    </a:cubicBezTo>
                    <a:cubicBezTo>
                      <a:pt x="8" y="30"/>
                      <a:pt x="8" y="30"/>
                      <a:pt x="8" y="30"/>
                    </a:cubicBezTo>
                    <a:cubicBezTo>
                      <a:pt x="15" y="62"/>
                      <a:pt x="15" y="62"/>
                      <a:pt x="15" y="62"/>
                    </a:cubicBezTo>
                    <a:cubicBezTo>
                      <a:pt x="22" y="63"/>
                      <a:pt x="22" y="63"/>
                      <a:pt x="22" y="63"/>
                    </a:cubicBezTo>
                    <a:cubicBezTo>
                      <a:pt x="27" y="41"/>
                      <a:pt x="27" y="41"/>
                      <a:pt x="27" y="41"/>
                    </a:cubicBezTo>
                    <a:cubicBezTo>
                      <a:pt x="27" y="41"/>
                      <a:pt x="27" y="41"/>
                      <a:pt x="27" y="40"/>
                    </a:cubicBezTo>
                    <a:cubicBezTo>
                      <a:pt x="27" y="40"/>
                      <a:pt x="27" y="40"/>
                      <a:pt x="27" y="39"/>
                    </a:cubicBezTo>
                    <a:cubicBezTo>
                      <a:pt x="27" y="39"/>
                      <a:pt x="27" y="39"/>
                      <a:pt x="27" y="38"/>
                    </a:cubicBezTo>
                    <a:cubicBezTo>
                      <a:pt x="27" y="38"/>
                      <a:pt x="27" y="38"/>
                      <a:pt x="27" y="37"/>
                    </a:cubicBezTo>
                    <a:cubicBezTo>
                      <a:pt x="27" y="37"/>
                      <a:pt x="27" y="37"/>
                      <a:pt x="27" y="37"/>
                    </a:cubicBezTo>
                    <a:cubicBezTo>
                      <a:pt x="27" y="38"/>
                      <a:pt x="27" y="38"/>
                      <a:pt x="27" y="38"/>
                    </a:cubicBezTo>
                    <a:cubicBezTo>
                      <a:pt x="27" y="39"/>
                      <a:pt x="27" y="39"/>
                      <a:pt x="27" y="39"/>
                    </a:cubicBezTo>
                    <a:cubicBezTo>
                      <a:pt x="27" y="40"/>
                      <a:pt x="27" y="40"/>
                      <a:pt x="27" y="40"/>
                    </a:cubicBezTo>
                    <a:cubicBezTo>
                      <a:pt x="27" y="41"/>
                      <a:pt x="28" y="41"/>
                      <a:pt x="28" y="41"/>
                    </a:cubicBezTo>
                    <a:cubicBezTo>
                      <a:pt x="32" y="63"/>
                      <a:pt x="32" y="63"/>
                      <a:pt x="32" y="63"/>
                    </a:cubicBezTo>
                    <a:cubicBezTo>
                      <a:pt x="40" y="64"/>
                      <a:pt x="40" y="64"/>
                      <a:pt x="40" y="64"/>
                    </a:cubicBezTo>
                    <a:lnTo>
                      <a:pt x="48" y="28"/>
                    </a:lnTo>
                    <a:close/>
                  </a:path>
                </a:pathLst>
              </a:custGeom>
              <a:solidFill>
                <a:schemeClr val="bg1"/>
              </a:solidFill>
              <a:ln>
                <a:noFill/>
              </a:ln>
              <a:extLst/>
            </p:spPr>
            <p:txBody>
              <a:bodyPr vert="horz" wrap="square" lIns="87857" tIns="43928" rIns="87857" bIns="43928"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30">
                  <a:solidFill>
                    <a:srgbClr val="505050"/>
                  </a:solidFill>
                </a:endParaRPr>
              </a:p>
            </p:txBody>
          </p:sp>
          <p:sp>
            <p:nvSpPr>
              <p:cNvPr id="88" name="Freeform 87"/>
              <p:cNvSpPr>
                <a:spLocks noChangeAspect="1" noEditPoints="1"/>
              </p:cNvSpPr>
              <p:nvPr/>
            </p:nvSpPr>
            <p:spPr bwMode="auto">
              <a:xfrm>
                <a:off x="6929441" y="3389411"/>
                <a:ext cx="362580" cy="365760"/>
              </a:xfrm>
              <a:custGeom>
                <a:avLst/>
                <a:gdLst>
                  <a:gd name="T0" fmla="*/ 92 w 96"/>
                  <a:gd name="T1" fmla="*/ 12 h 96"/>
                  <a:gd name="T2" fmla="*/ 60 w 96"/>
                  <a:gd name="T3" fmla="*/ 12 h 96"/>
                  <a:gd name="T4" fmla="*/ 60 w 96"/>
                  <a:gd name="T5" fmla="*/ 60 h 96"/>
                  <a:gd name="T6" fmla="*/ 84 w 96"/>
                  <a:gd name="T7" fmla="*/ 60 h 96"/>
                  <a:gd name="T8" fmla="*/ 84 w 96"/>
                  <a:gd name="T9" fmla="*/ 64 h 96"/>
                  <a:gd name="T10" fmla="*/ 60 w 96"/>
                  <a:gd name="T11" fmla="*/ 64 h 96"/>
                  <a:gd name="T12" fmla="*/ 60 w 96"/>
                  <a:gd name="T13" fmla="*/ 72 h 96"/>
                  <a:gd name="T14" fmla="*/ 84 w 96"/>
                  <a:gd name="T15" fmla="*/ 72 h 96"/>
                  <a:gd name="T16" fmla="*/ 84 w 96"/>
                  <a:gd name="T17" fmla="*/ 76 h 96"/>
                  <a:gd name="T18" fmla="*/ 60 w 96"/>
                  <a:gd name="T19" fmla="*/ 76 h 96"/>
                  <a:gd name="T20" fmla="*/ 60 w 96"/>
                  <a:gd name="T21" fmla="*/ 84 h 96"/>
                  <a:gd name="T22" fmla="*/ 92 w 96"/>
                  <a:gd name="T23" fmla="*/ 84 h 96"/>
                  <a:gd name="T24" fmla="*/ 96 w 96"/>
                  <a:gd name="T25" fmla="*/ 80 h 96"/>
                  <a:gd name="T26" fmla="*/ 96 w 96"/>
                  <a:gd name="T27" fmla="*/ 16 h 96"/>
                  <a:gd name="T28" fmla="*/ 92 w 96"/>
                  <a:gd name="T29" fmla="*/ 12 h 96"/>
                  <a:gd name="T30" fmla="*/ 66 w 96"/>
                  <a:gd name="T31" fmla="*/ 52 h 96"/>
                  <a:gd name="T32" fmla="*/ 60 w 96"/>
                  <a:gd name="T33" fmla="*/ 50 h 96"/>
                  <a:gd name="T34" fmla="*/ 60 w 96"/>
                  <a:gd name="T35" fmla="*/ 30 h 96"/>
                  <a:gd name="T36" fmla="*/ 68 w 96"/>
                  <a:gd name="T37" fmla="*/ 28 h 96"/>
                  <a:gd name="T38" fmla="*/ 68 w 96"/>
                  <a:gd name="T39" fmla="*/ 40 h 96"/>
                  <a:gd name="T40" fmla="*/ 79 w 96"/>
                  <a:gd name="T41" fmla="*/ 40 h 96"/>
                  <a:gd name="T42" fmla="*/ 66 w 96"/>
                  <a:gd name="T43" fmla="*/ 52 h 96"/>
                  <a:gd name="T44" fmla="*/ 72 w 96"/>
                  <a:gd name="T45" fmla="*/ 36 h 96"/>
                  <a:gd name="T46" fmla="*/ 72 w 96"/>
                  <a:gd name="T47" fmla="*/ 24 h 96"/>
                  <a:gd name="T48" fmla="*/ 84 w 96"/>
                  <a:gd name="T49" fmla="*/ 36 h 96"/>
                  <a:gd name="T50" fmla="*/ 72 w 96"/>
                  <a:gd name="T51" fmla="*/ 36 h 96"/>
                  <a:gd name="T52" fmla="*/ 32 w 96"/>
                  <a:gd name="T53" fmla="*/ 38 h 96"/>
                  <a:gd name="T54" fmla="*/ 33 w 96"/>
                  <a:gd name="T55" fmla="*/ 41 h 96"/>
                  <a:gd name="T56" fmla="*/ 32 w 96"/>
                  <a:gd name="T57" fmla="*/ 44 h 96"/>
                  <a:gd name="T58" fmla="*/ 31 w 96"/>
                  <a:gd name="T59" fmla="*/ 46 h 96"/>
                  <a:gd name="T60" fmla="*/ 29 w 96"/>
                  <a:gd name="T61" fmla="*/ 47 h 96"/>
                  <a:gd name="T62" fmla="*/ 27 w 96"/>
                  <a:gd name="T63" fmla="*/ 47 h 96"/>
                  <a:gd name="T64" fmla="*/ 24 w 96"/>
                  <a:gd name="T65" fmla="*/ 47 h 96"/>
                  <a:gd name="T66" fmla="*/ 24 w 96"/>
                  <a:gd name="T67" fmla="*/ 47 h 96"/>
                  <a:gd name="T68" fmla="*/ 24 w 96"/>
                  <a:gd name="T69" fmla="*/ 35 h 96"/>
                  <a:gd name="T70" fmla="*/ 27 w 96"/>
                  <a:gd name="T71" fmla="*/ 35 h 96"/>
                  <a:gd name="T72" fmla="*/ 29 w 96"/>
                  <a:gd name="T73" fmla="*/ 35 h 96"/>
                  <a:gd name="T74" fmla="*/ 31 w 96"/>
                  <a:gd name="T75" fmla="*/ 36 h 96"/>
                  <a:gd name="T76" fmla="*/ 32 w 96"/>
                  <a:gd name="T77" fmla="*/ 38 h 96"/>
                  <a:gd name="T78" fmla="*/ 0 w 96"/>
                  <a:gd name="T79" fmla="*/ 13 h 96"/>
                  <a:gd name="T80" fmla="*/ 0 w 96"/>
                  <a:gd name="T81" fmla="*/ 83 h 96"/>
                  <a:gd name="T82" fmla="*/ 56 w 96"/>
                  <a:gd name="T83" fmla="*/ 96 h 96"/>
                  <a:gd name="T84" fmla="*/ 56 w 96"/>
                  <a:gd name="T85" fmla="*/ 0 h 96"/>
                  <a:gd name="T86" fmla="*/ 0 w 96"/>
                  <a:gd name="T87" fmla="*/ 13 h 96"/>
                  <a:gd name="T88" fmla="*/ 41 w 96"/>
                  <a:gd name="T89" fmla="*/ 43 h 96"/>
                  <a:gd name="T90" fmla="*/ 40 w 96"/>
                  <a:gd name="T91" fmla="*/ 46 h 96"/>
                  <a:gd name="T92" fmla="*/ 39 w 96"/>
                  <a:gd name="T93" fmla="*/ 48 h 96"/>
                  <a:gd name="T94" fmla="*/ 38 w 96"/>
                  <a:gd name="T95" fmla="*/ 50 h 96"/>
                  <a:gd name="T96" fmla="*/ 35 w 96"/>
                  <a:gd name="T97" fmla="*/ 52 h 96"/>
                  <a:gd name="T98" fmla="*/ 33 w 96"/>
                  <a:gd name="T99" fmla="*/ 53 h 96"/>
                  <a:gd name="T100" fmla="*/ 30 w 96"/>
                  <a:gd name="T101" fmla="*/ 54 h 96"/>
                  <a:gd name="T102" fmla="*/ 27 w 96"/>
                  <a:gd name="T103" fmla="*/ 54 h 96"/>
                  <a:gd name="T104" fmla="*/ 24 w 96"/>
                  <a:gd name="T105" fmla="*/ 54 h 96"/>
                  <a:gd name="T106" fmla="*/ 24 w 96"/>
                  <a:gd name="T107" fmla="*/ 68 h 96"/>
                  <a:gd name="T108" fmla="*/ 16 w 96"/>
                  <a:gd name="T109" fmla="*/ 67 h 96"/>
                  <a:gd name="T110" fmla="*/ 16 w 96"/>
                  <a:gd name="T111" fmla="*/ 29 h 96"/>
                  <a:gd name="T112" fmla="*/ 28 w 96"/>
                  <a:gd name="T113" fmla="*/ 28 h 96"/>
                  <a:gd name="T114" fmla="*/ 34 w 96"/>
                  <a:gd name="T115" fmla="*/ 29 h 96"/>
                  <a:gd name="T116" fmla="*/ 38 w 96"/>
                  <a:gd name="T117" fmla="*/ 31 h 96"/>
                  <a:gd name="T118" fmla="*/ 41 w 96"/>
                  <a:gd name="T119" fmla="*/ 35 h 96"/>
                  <a:gd name="T120" fmla="*/ 41 w 96"/>
                  <a:gd name="T121" fmla="*/ 40 h 96"/>
                  <a:gd name="T122" fmla="*/ 41 w 96"/>
                  <a:gd name="T123" fmla="*/ 43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96" h="96">
                    <a:moveTo>
                      <a:pt x="92" y="12"/>
                    </a:moveTo>
                    <a:cubicBezTo>
                      <a:pt x="60" y="12"/>
                      <a:pt x="60" y="12"/>
                      <a:pt x="60" y="12"/>
                    </a:cubicBezTo>
                    <a:cubicBezTo>
                      <a:pt x="60" y="60"/>
                      <a:pt x="60" y="60"/>
                      <a:pt x="60" y="60"/>
                    </a:cubicBezTo>
                    <a:cubicBezTo>
                      <a:pt x="84" y="60"/>
                      <a:pt x="84" y="60"/>
                      <a:pt x="84" y="60"/>
                    </a:cubicBezTo>
                    <a:cubicBezTo>
                      <a:pt x="84" y="64"/>
                      <a:pt x="84" y="64"/>
                      <a:pt x="84" y="64"/>
                    </a:cubicBezTo>
                    <a:cubicBezTo>
                      <a:pt x="60" y="64"/>
                      <a:pt x="60" y="64"/>
                      <a:pt x="60" y="64"/>
                    </a:cubicBezTo>
                    <a:cubicBezTo>
                      <a:pt x="60" y="72"/>
                      <a:pt x="60" y="72"/>
                      <a:pt x="60" y="72"/>
                    </a:cubicBezTo>
                    <a:cubicBezTo>
                      <a:pt x="84" y="72"/>
                      <a:pt x="84" y="72"/>
                      <a:pt x="84" y="72"/>
                    </a:cubicBezTo>
                    <a:cubicBezTo>
                      <a:pt x="84" y="76"/>
                      <a:pt x="84" y="76"/>
                      <a:pt x="84" y="76"/>
                    </a:cubicBezTo>
                    <a:cubicBezTo>
                      <a:pt x="60" y="76"/>
                      <a:pt x="60" y="76"/>
                      <a:pt x="60" y="76"/>
                    </a:cubicBezTo>
                    <a:cubicBezTo>
                      <a:pt x="60" y="84"/>
                      <a:pt x="60" y="84"/>
                      <a:pt x="60" y="84"/>
                    </a:cubicBezTo>
                    <a:cubicBezTo>
                      <a:pt x="92" y="84"/>
                      <a:pt x="92" y="84"/>
                      <a:pt x="92" y="84"/>
                    </a:cubicBezTo>
                    <a:cubicBezTo>
                      <a:pt x="93" y="84"/>
                      <a:pt x="96" y="81"/>
                      <a:pt x="96" y="80"/>
                    </a:cubicBezTo>
                    <a:cubicBezTo>
                      <a:pt x="96" y="16"/>
                      <a:pt x="96" y="16"/>
                      <a:pt x="96" y="16"/>
                    </a:cubicBezTo>
                    <a:cubicBezTo>
                      <a:pt x="96" y="15"/>
                      <a:pt x="93" y="12"/>
                      <a:pt x="92" y="12"/>
                    </a:cubicBezTo>
                    <a:close/>
                    <a:moveTo>
                      <a:pt x="66" y="52"/>
                    </a:moveTo>
                    <a:cubicBezTo>
                      <a:pt x="64" y="52"/>
                      <a:pt x="62" y="51"/>
                      <a:pt x="60" y="50"/>
                    </a:cubicBezTo>
                    <a:cubicBezTo>
                      <a:pt x="60" y="30"/>
                      <a:pt x="60" y="30"/>
                      <a:pt x="60" y="30"/>
                    </a:cubicBezTo>
                    <a:cubicBezTo>
                      <a:pt x="62" y="29"/>
                      <a:pt x="65" y="28"/>
                      <a:pt x="68" y="28"/>
                    </a:cubicBezTo>
                    <a:cubicBezTo>
                      <a:pt x="68" y="40"/>
                      <a:pt x="68" y="40"/>
                      <a:pt x="68" y="40"/>
                    </a:cubicBezTo>
                    <a:cubicBezTo>
                      <a:pt x="79" y="40"/>
                      <a:pt x="79" y="40"/>
                      <a:pt x="79" y="40"/>
                    </a:cubicBezTo>
                    <a:cubicBezTo>
                      <a:pt x="79" y="47"/>
                      <a:pt x="74" y="52"/>
                      <a:pt x="66" y="52"/>
                    </a:cubicBezTo>
                    <a:close/>
                    <a:moveTo>
                      <a:pt x="72" y="36"/>
                    </a:moveTo>
                    <a:cubicBezTo>
                      <a:pt x="72" y="24"/>
                      <a:pt x="72" y="24"/>
                      <a:pt x="72" y="24"/>
                    </a:cubicBezTo>
                    <a:cubicBezTo>
                      <a:pt x="79" y="24"/>
                      <a:pt x="84" y="29"/>
                      <a:pt x="84" y="36"/>
                    </a:cubicBezTo>
                    <a:lnTo>
                      <a:pt x="72" y="36"/>
                    </a:lnTo>
                    <a:close/>
                    <a:moveTo>
                      <a:pt x="32" y="38"/>
                    </a:moveTo>
                    <a:cubicBezTo>
                      <a:pt x="33" y="39"/>
                      <a:pt x="33" y="40"/>
                      <a:pt x="33" y="41"/>
                    </a:cubicBezTo>
                    <a:cubicBezTo>
                      <a:pt x="33" y="42"/>
                      <a:pt x="33" y="43"/>
                      <a:pt x="32" y="44"/>
                    </a:cubicBezTo>
                    <a:cubicBezTo>
                      <a:pt x="32" y="45"/>
                      <a:pt x="32" y="45"/>
                      <a:pt x="31" y="46"/>
                    </a:cubicBezTo>
                    <a:cubicBezTo>
                      <a:pt x="31" y="46"/>
                      <a:pt x="30" y="47"/>
                      <a:pt x="29" y="47"/>
                    </a:cubicBezTo>
                    <a:cubicBezTo>
                      <a:pt x="29" y="47"/>
                      <a:pt x="28" y="47"/>
                      <a:pt x="27" y="47"/>
                    </a:cubicBezTo>
                    <a:cubicBezTo>
                      <a:pt x="24" y="47"/>
                      <a:pt x="24" y="47"/>
                      <a:pt x="24" y="47"/>
                    </a:cubicBezTo>
                    <a:cubicBezTo>
                      <a:pt x="24" y="47"/>
                      <a:pt x="24" y="47"/>
                      <a:pt x="24" y="47"/>
                    </a:cubicBezTo>
                    <a:cubicBezTo>
                      <a:pt x="24" y="35"/>
                      <a:pt x="24" y="35"/>
                      <a:pt x="24" y="35"/>
                    </a:cubicBezTo>
                    <a:cubicBezTo>
                      <a:pt x="27" y="35"/>
                      <a:pt x="27" y="35"/>
                      <a:pt x="27" y="35"/>
                    </a:cubicBezTo>
                    <a:cubicBezTo>
                      <a:pt x="28" y="35"/>
                      <a:pt x="29" y="35"/>
                      <a:pt x="29" y="35"/>
                    </a:cubicBezTo>
                    <a:cubicBezTo>
                      <a:pt x="30" y="36"/>
                      <a:pt x="31" y="36"/>
                      <a:pt x="31" y="36"/>
                    </a:cubicBezTo>
                    <a:cubicBezTo>
                      <a:pt x="32" y="37"/>
                      <a:pt x="32" y="37"/>
                      <a:pt x="32" y="38"/>
                    </a:cubicBezTo>
                    <a:close/>
                    <a:moveTo>
                      <a:pt x="0" y="13"/>
                    </a:moveTo>
                    <a:cubicBezTo>
                      <a:pt x="0" y="83"/>
                      <a:pt x="0" y="83"/>
                      <a:pt x="0" y="83"/>
                    </a:cubicBezTo>
                    <a:cubicBezTo>
                      <a:pt x="56" y="96"/>
                      <a:pt x="56" y="96"/>
                      <a:pt x="56" y="96"/>
                    </a:cubicBezTo>
                    <a:cubicBezTo>
                      <a:pt x="56" y="0"/>
                      <a:pt x="56" y="0"/>
                      <a:pt x="56" y="0"/>
                    </a:cubicBezTo>
                    <a:lnTo>
                      <a:pt x="0" y="13"/>
                    </a:lnTo>
                    <a:close/>
                    <a:moveTo>
                      <a:pt x="41" y="43"/>
                    </a:moveTo>
                    <a:cubicBezTo>
                      <a:pt x="41" y="44"/>
                      <a:pt x="41" y="45"/>
                      <a:pt x="40" y="46"/>
                    </a:cubicBezTo>
                    <a:cubicBezTo>
                      <a:pt x="40" y="47"/>
                      <a:pt x="40" y="48"/>
                      <a:pt x="39" y="48"/>
                    </a:cubicBezTo>
                    <a:cubicBezTo>
                      <a:pt x="39" y="49"/>
                      <a:pt x="38" y="50"/>
                      <a:pt x="38" y="50"/>
                    </a:cubicBezTo>
                    <a:cubicBezTo>
                      <a:pt x="37" y="51"/>
                      <a:pt x="36" y="52"/>
                      <a:pt x="35" y="52"/>
                    </a:cubicBezTo>
                    <a:cubicBezTo>
                      <a:pt x="35" y="53"/>
                      <a:pt x="34" y="53"/>
                      <a:pt x="33" y="53"/>
                    </a:cubicBezTo>
                    <a:cubicBezTo>
                      <a:pt x="32" y="54"/>
                      <a:pt x="31" y="54"/>
                      <a:pt x="30" y="54"/>
                    </a:cubicBezTo>
                    <a:cubicBezTo>
                      <a:pt x="29" y="54"/>
                      <a:pt x="28" y="54"/>
                      <a:pt x="27" y="54"/>
                    </a:cubicBezTo>
                    <a:cubicBezTo>
                      <a:pt x="24" y="54"/>
                      <a:pt x="24" y="54"/>
                      <a:pt x="24" y="54"/>
                    </a:cubicBezTo>
                    <a:cubicBezTo>
                      <a:pt x="24" y="68"/>
                      <a:pt x="24" y="68"/>
                      <a:pt x="24" y="68"/>
                    </a:cubicBezTo>
                    <a:cubicBezTo>
                      <a:pt x="16" y="67"/>
                      <a:pt x="16" y="67"/>
                      <a:pt x="16" y="67"/>
                    </a:cubicBezTo>
                    <a:cubicBezTo>
                      <a:pt x="16" y="29"/>
                      <a:pt x="16" y="29"/>
                      <a:pt x="16" y="29"/>
                    </a:cubicBezTo>
                    <a:cubicBezTo>
                      <a:pt x="28" y="28"/>
                      <a:pt x="28" y="28"/>
                      <a:pt x="28" y="28"/>
                    </a:cubicBezTo>
                    <a:cubicBezTo>
                      <a:pt x="30" y="28"/>
                      <a:pt x="32" y="28"/>
                      <a:pt x="34" y="29"/>
                    </a:cubicBezTo>
                    <a:cubicBezTo>
                      <a:pt x="35" y="29"/>
                      <a:pt x="37" y="30"/>
                      <a:pt x="38" y="31"/>
                    </a:cubicBezTo>
                    <a:cubicBezTo>
                      <a:pt x="39" y="32"/>
                      <a:pt x="40" y="33"/>
                      <a:pt x="41" y="35"/>
                    </a:cubicBezTo>
                    <a:cubicBezTo>
                      <a:pt x="41" y="36"/>
                      <a:pt x="41" y="38"/>
                      <a:pt x="41" y="40"/>
                    </a:cubicBezTo>
                    <a:cubicBezTo>
                      <a:pt x="41" y="41"/>
                      <a:pt x="41" y="42"/>
                      <a:pt x="41" y="43"/>
                    </a:cubicBezTo>
                    <a:close/>
                  </a:path>
                </a:pathLst>
              </a:custGeom>
              <a:solidFill>
                <a:schemeClr val="bg1"/>
              </a:solidFill>
              <a:ln>
                <a:noFill/>
              </a:ln>
              <a:extLst/>
            </p:spPr>
            <p:txBody>
              <a:bodyPr vert="horz" wrap="square" lIns="87857" tIns="43928" rIns="87857" bIns="43928"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30">
                  <a:solidFill>
                    <a:srgbClr val="505050"/>
                  </a:solidFill>
                </a:endParaRPr>
              </a:p>
            </p:txBody>
          </p:sp>
          <p:sp>
            <p:nvSpPr>
              <p:cNvPr id="89" name="Freeform 88"/>
              <p:cNvSpPr>
                <a:spLocks noChangeAspect="1" noEditPoints="1"/>
              </p:cNvSpPr>
              <p:nvPr/>
            </p:nvSpPr>
            <p:spPr bwMode="auto">
              <a:xfrm>
                <a:off x="7404866" y="2984170"/>
                <a:ext cx="362566" cy="365760"/>
              </a:xfrm>
              <a:custGeom>
                <a:avLst/>
                <a:gdLst>
                  <a:gd name="T0" fmla="*/ 60 w 96"/>
                  <a:gd name="T1" fmla="*/ 12 h 96"/>
                  <a:gd name="T2" fmla="*/ 68 w 96"/>
                  <a:gd name="T3" fmla="*/ 20 h 96"/>
                  <a:gd name="T4" fmla="*/ 60 w 96"/>
                  <a:gd name="T5" fmla="*/ 28 h 96"/>
                  <a:gd name="T6" fmla="*/ 68 w 96"/>
                  <a:gd name="T7" fmla="*/ 32 h 96"/>
                  <a:gd name="T8" fmla="*/ 60 w 96"/>
                  <a:gd name="T9" fmla="*/ 40 h 96"/>
                  <a:gd name="T10" fmla="*/ 68 w 96"/>
                  <a:gd name="T11" fmla="*/ 44 h 96"/>
                  <a:gd name="T12" fmla="*/ 60 w 96"/>
                  <a:gd name="T13" fmla="*/ 52 h 96"/>
                  <a:gd name="T14" fmla="*/ 68 w 96"/>
                  <a:gd name="T15" fmla="*/ 56 h 96"/>
                  <a:gd name="T16" fmla="*/ 60 w 96"/>
                  <a:gd name="T17" fmla="*/ 64 h 96"/>
                  <a:gd name="T18" fmla="*/ 68 w 96"/>
                  <a:gd name="T19" fmla="*/ 68 h 96"/>
                  <a:gd name="T20" fmla="*/ 60 w 96"/>
                  <a:gd name="T21" fmla="*/ 76 h 96"/>
                  <a:gd name="T22" fmla="*/ 92 w 96"/>
                  <a:gd name="T23" fmla="*/ 84 h 96"/>
                  <a:gd name="T24" fmla="*/ 96 w 96"/>
                  <a:gd name="T25" fmla="*/ 16 h 96"/>
                  <a:gd name="T26" fmla="*/ 88 w 96"/>
                  <a:gd name="T27" fmla="*/ 76 h 96"/>
                  <a:gd name="T28" fmla="*/ 72 w 96"/>
                  <a:gd name="T29" fmla="*/ 68 h 96"/>
                  <a:gd name="T30" fmla="*/ 88 w 96"/>
                  <a:gd name="T31" fmla="*/ 76 h 96"/>
                  <a:gd name="T32" fmla="*/ 72 w 96"/>
                  <a:gd name="T33" fmla="*/ 64 h 96"/>
                  <a:gd name="T34" fmla="*/ 88 w 96"/>
                  <a:gd name="T35" fmla="*/ 56 h 96"/>
                  <a:gd name="T36" fmla="*/ 88 w 96"/>
                  <a:gd name="T37" fmla="*/ 52 h 96"/>
                  <a:gd name="T38" fmla="*/ 72 w 96"/>
                  <a:gd name="T39" fmla="*/ 44 h 96"/>
                  <a:gd name="T40" fmla="*/ 88 w 96"/>
                  <a:gd name="T41" fmla="*/ 52 h 96"/>
                  <a:gd name="T42" fmla="*/ 72 w 96"/>
                  <a:gd name="T43" fmla="*/ 40 h 96"/>
                  <a:gd name="T44" fmla="*/ 88 w 96"/>
                  <a:gd name="T45" fmla="*/ 32 h 96"/>
                  <a:gd name="T46" fmla="*/ 88 w 96"/>
                  <a:gd name="T47" fmla="*/ 28 h 96"/>
                  <a:gd name="T48" fmla="*/ 72 w 96"/>
                  <a:gd name="T49" fmla="*/ 20 h 96"/>
                  <a:gd name="T50" fmla="*/ 88 w 96"/>
                  <a:gd name="T51" fmla="*/ 28 h 96"/>
                  <a:gd name="T52" fmla="*/ 0 w 96"/>
                  <a:gd name="T53" fmla="*/ 83 h 96"/>
                  <a:gd name="T54" fmla="*/ 56 w 96"/>
                  <a:gd name="T55" fmla="*/ 0 h 96"/>
                  <a:gd name="T56" fmla="*/ 33 w 96"/>
                  <a:gd name="T57" fmla="*/ 68 h 96"/>
                  <a:gd name="T58" fmla="*/ 27 w 96"/>
                  <a:gd name="T59" fmla="*/ 54 h 96"/>
                  <a:gd name="T60" fmla="*/ 27 w 96"/>
                  <a:gd name="T61" fmla="*/ 53 h 96"/>
                  <a:gd name="T62" fmla="*/ 26 w 96"/>
                  <a:gd name="T63" fmla="*/ 52 h 96"/>
                  <a:gd name="T64" fmla="*/ 26 w 96"/>
                  <a:gd name="T65" fmla="*/ 53 h 96"/>
                  <a:gd name="T66" fmla="*/ 26 w 96"/>
                  <a:gd name="T67" fmla="*/ 55 h 96"/>
                  <a:gd name="T68" fmla="*/ 12 w 96"/>
                  <a:gd name="T69" fmla="*/ 66 h 96"/>
                  <a:gd name="T70" fmla="*/ 13 w 96"/>
                  <a:gd name="T71" fmla="*/ 30 h 96"/>
                  <a:gd name="T72" fmla="*/ 26 w 96"/>
                  <a:gd name="T73" fmla="*/ 41 h 96"/>
                  <a:gd name="T74" fmla="*/ 26 w 96"/>
                  <a:gd name="T75" fmla="*/ 42 h 96"/>
                  <a:gd name="T76" fmla="*/ 27 w 96"/>
                  <a:gd name="T77" fmla="*/ 44 h 96"/>
                  <a:gd name="T78" fmla="*/ 27 w 96"/>
                  <a:gd name="T79" fmla="*/ 43 h 96"/>
                  <a:gd name="T80" fmla="*/ 28 w 96"/>
                  <a:gd name="T81" fmla="*/ 41 h 96"/>
                  <a:gd name="T82" fmla="*/ 33 w 96"/>
                  <a:gd name="T83" fmla="*/ 29 h 96"/>
                  <a:gd name="T84" fmla="*/ 32 w 96"/>
                  <a:gd name="T85" fmla="*/ 48 h 96"/>
                  <a:gd name="T86" fmla="*/ 33 w 96"/>
                  <a:gd name="T87" fmla="*/ 6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6" h="96">
                    <a:moveTo>
                      <a:pt x="92" y="12"/>
                    </a:moveTo>
                    <a:cubicBezTo>
                      <a:pt x="60" y="12"/>
                      <a:pt x="60" y="12"/>
                      <a:pt x="60" y="12"/>
                    </a:cubicBezTo>
                    <a:cubicBezTo>
                      <a:pt x="60" y="20"/>
                      <a:pt x="60" y="20"/>
                      <a:pt x="60" y="20"/>
                    </a:cubicBezTo>
                    <a:cubicBezTo>
                      <a:pt x="68" y="20"/>
                      <a:pt x="68" y="20"/>
                      <a:pt x="68" y="20"/>
                    </a:cubicBezTo>
                    <a:cubicBezTo>
                      <a:pt x="68" y="28"/>
                      <a:pt x="68" y="28"/>
                      <a:pt x="68" y="28"/>
                    </a:cubicBezTo>
                    <a:cubicBezTo>
                      <a:pt x="60" y="28"/>
                      <a:pt x="60" y="28"/>
                      <a:pt x="60" y="28"/>
                    </a:cubicBezTo>
                    <a:cubicBezTo>
                      <a:pt x="60" y="32"/>
                      <a:pt x="60" y="32"/>
                      <a:pt x="60" y="32"/>
                    </a:cubicBezTo>
                    <a:cubicBezTo>
                      <a:pt x="68" y="32"/>
                      <a:pt x="68" y="32"/>
                      <a:pt x="68" y="32"/>
                    </a:cubicBezTo>
                    <a:cubicBezTo>
                      <a:pt x="68" y="40"/>
                      <a:pt x="68" y="40"/>
                      <a:pt x="68" y="40"/>
                    </a:cubicBezTo>
                    <a:cubicBezTo>
                      <a:pt x="60" y="40"/>
                      <a:pt x="60" y="40"/>
                      <a:pt x="60" y="40"/>
                    </a:cubicBezTo>
                    <a:cubicBezTo>
                      <a:pt x="60" y="44"/>
                      <a:pt x="60" y="44"/>
                      <a:pt x="60" y="44"/>
                    </a:cubicBezTo>
                    <a:cubicBezTo>
                      <a:pt x="68" y="44"/>
                      <a:pt x="68" y="44"/>
                      <a:pt x="68" y="44"/>
                    </a:cubicBezTo>
                    <a:cubicBezTo>
                      <a:pt x="68" y="52"/>
                      <a:pt x="68" y="52"/>
                      <a:pt x="68" y="52"/>
                    </a:cubicBezTo>
                    <a:cubicBezTo>
                      <a:pt x="60" y="52"/>
                      <a:pt x="60" y="52"/>
                      <a:pt x="60" y="52"/>
                    </a:cubicBezTo>
                    <a:cubicBezTo>
                      <a:pt x="60" y="56"/>
                      <a:pt x="60" y="56"/>
                      <a:pt x="60" y="56"/>
                    </a:cubicBezTo>
                    <a:cubicBezTo>
                      <a:pt x="68" y="56"/>
                      <a:pt x="68" y="56"/>
                      <a:pt x="68" y="56"/>
                    </a:cubicBezTo>
                    <a:cubicBezTo>
                      <a:pt x="68" y="64"/>
                      <a:pt x="68" y="64"/>
                      <a:pt x="68" y="64"/>
                    </a:cubicBezTo>
                    <a:cubicBezTo>
                      <a:pt x="60" y="64"/>
                      <a:pt x="60" y="64"/>
                      <a:pt x="60" y="64"/>
                    </a:cubicBezTo>
                    <a:cubicBezTo>
                      <a:pt x="60" y="68"/>
                      <a:pt x="60" y="68"/>
                      <a:pt x="60" y="68"/>
                    </a:cubicBezTo>
                    <a:cubicBezTo>
                      <a:pt x="68" y="68"/>
                      <a:pt x="68" y="68"/>
                      <a:pt x="68" y="68"/>
                    </a:cubicBezTo>
                    <a:cubicBezTo>
                      <a:pt x="68" y="76"/>
                      <a:pt x="68" y="76"/>
                      <a:pt x="68" y="76"/>
                    </a:cubicBezTo>
                    <a:cubicBezTo>
                      <a:pt x="60" y="76"/>
                      <a:pt x="60" y="76"/>
                      <a:pt x="60" y="76"/>
                    </a:cubicBezTo>
                    <a:cubicBezTo>
                      <a:pt x="60" y="84"/>
                      <a:pt x="60" y="84"/>
                      <a:pt x="60" y="84"/>
                    </a:cubicBezTo>
                    <a:cubicBezTo>
                      <a:pt x="92" y="84"/>
                      <a:pt x="92" y="84"/>
                      <a:pt x="92" y="84"/>
                    </a:cubicBezTo>
                    <a:cubicBezTo>
                      <a:pt x="93" y="84"/>
                      <a:pt x="96" y="81"/>
                      <a:pt x="96" y="80"/>
                    </a:cubicBezTo>
                    <a:cubicBezTo>
                      <a:pt x="96" y="16"/>
                      <a:pt x="96" y="16"/>
                      <a:pt x="96" y="16"/>
                    </a:cubicBezTo>
                    <a:cubicBezTo>
                      <a:pt x="96" y="15"/>
                      <a:pt x="93" y="12"/>
                      <a:pt x="92" y="12"/>
                    </a:cubicBezTo>
                    <a:close/>
                    <a:moveTo>
                      <a:pt x="88" y="76"/>
                    </a:moveTo>
                    <a:cubicBezTo>
                      <a:pt x="72" y="76"/>
                      <a:pt x="72" y="76"/>
                      <a:pt x="72" y="76"/>
                    </a:cubicBezTo>
                    <a:cubicBezTo>
                      <a:pt x="72" y="68"/>
                      <a:pt x="72" y="68"/>
                      <a:pt x="72" y="68"/>
                    </a:cubicBezTo>
                    <a:cubicBezTo>
                      <a:pt x="88" y="68"/>
                      <a:pt x="88" y="68"/>
                      <a:pt x="88" y="68"/>
                    </a:cubicBezTo>
                    <a:lnTo>
                      <a:pt x="88" y="76"/>
                    </a:lnTo>
                    <a:close/>
                    <a:moveTo>
                      <a:pt x="88" y="64"/>
                    </a:moveTo>
                    <a:cubicBezTo>
                      <a:pt x="72" y="64"/>
                      <a:pt x="72" y="64"/>
                      <a:pt x="72" y="64"/>
                    </a:cubicBezTo>
                    <a:cubicBezTo>
                      <a:pt x="72" y="56"/>
                      <a:pt x="72" y="56"/>
                      <a:pt x="72" y="56"/>
                    </a:cubicBezTo>
                    <a:cubicBezTo>
                      <a:pt x="88" y="56"/>
                      <a:pt x="88" y="56"/>
                      <a:pt x="88" y="56"/>
                    </a:cubicBezTo>
                    <a:lnTo>
                      <a:pt x="88" y="64"/>
                    </a:lnTo>
                    <a:close/>
                    <a:moveTo>
                      <a:pt x="88" y="52"/>
                    </a:moveTo>
                    <a:cubicBezTo>
                      <a:pt x="72" y="52"/>
                      <a:pt x="72" y="52"/>
                      <a:pt x="72" y="52"/>
                    </a:cubicBezTo>
                    <a:cubicBezTo>
                      <a:pt x="72" y="44"/>
                      <a:pt x="72" y="44"/>
                      <a:pt x="72" y="44"/>
                    </a:cubicBezTo>
                    <a:cubicBezTo>
                      <a:pt x="88" y="44"/>
                      <a:pt x="88" y="44"/>
                      <a:pt x="88" y="44"/>
                    </a:cubicBezTo>
                    <a:lnTo>
                      <a:pt x="88" y="52"/>
                    </a:lnTo>
                    <a:close/>
                    <a:moveTo>
                      <a:pt x="88" y="40"/>
                    </a:moveTo>
                    <a:cubicBezTo>
                      <a:pt x="72" y="40"/>
                      <a:pt x="72" y="40"/>
                      <a:pt x="72" y="40"/>
                    </a:cubicBezTo>
                    <a:cubicBezTo>
                      <a:pt x="72" y="32"/>
                      <a:pt x="72" y="32"/>
                      <a:pt x="72" y="32"/>
                    </a:cubicBezTo>
                    <a:cubicBezTo>
                      <a:pt x="88" y="32"/>
                      <a:pt x="88" y="32"/>
                      <a:pt x="88" y="32"/>
                    </a:cubicBezTo>
                    <a:lnTo>
                      <a:pt x="88" y="40"/>
                    </a:lnTo>
                    <a:close/>
                    <a:moveTo>
                      <a:pt x="88" y="28"/>
                    </a:moveTo>
                    <a:cubicBezTo>
                      <a:pt x="72" y="28"/>
                      <a:pt x="72" y="28"/>
                      <a:pt x="72" y="28"/>
                    </a:cubicBezTo>
                    <a:cubicBezTo>
                      <a:pt x="72" y="20"/>
                      <a:pt x="72" y="20"/>
                      <a:pt x="72" y="20"/>
                    </a:cubicBezTo>
                    <a:cubicBezTo>
                      <a:pt x="88" y="20"/>
                      <a:pt x="88" y="20"/>
                      <a:pt x="88" y="20"/>
                    </a:cubicBezTo>
                    <a:lnTo>
                      <a:pt x="88" y="28"/>
                    </a:lnTo>
                    <a:close/>
                    <a:moveTo>
                      <a:pt x="0" y="13"/>
                    </a:moveTo>
                    <a:cubicBezTo>
                      <a:pt x="0" y="83"/>
                      <a:pt x="0" y="83"/>
                      <a:pt x="0" y="83"/>
                    </a:cubicBezTo>
                    <a:cubicBezTo>
                      <a:pt x="56" y="96"/>
                      <a:pt x="56" y="96"/>
                      <a:pt x="56" y="96"/>
                    </a:cubicBezTo>
                    <a:cubicBezTo>
                      <a:pt x="56" y="0"/>
                      <a:pt x="56" y="0"/>
                      <a:pt x="56" y="0"/>
                    </a:cubicBezTo>
                    <a:lnTo>
                      <a:pt x="0" y="13"/>
                    </a:lnTo>
                    <a:close/>
                    <a:moveTo>
                      <a:pt x="33" y="68"/>
                    </a:moveTo>
                    <a:cubicBezTo>
                      <a:pt x="27" y="55"/>
                      <a:pt x="27" y="55"/>
                      <a:pt x="27" y="55"/>
                    </a:cubicBezTo>
                    <a:cubicBezTo>
                      <a:pt x="27" y="55"/>
                      <a:pt x="27" y="55"/>
                      <a:pt x="27" y="54"/>
                    </a:cubicBezTo>
                    <a:cubicBezTo>
                      <a:pt x="27" y="54"/>
                      <a:pt x="27" y="54"/>
                      <a:pt x="27" y="54"/>
                    </a:cubicBezTo>
                    <a:cubicBezTo>
                      <a:pt x="27" y="54"/>
                      <a:pt x="27" y="53"/>
                      <a:pt x="27" y="53"/>
                    </a:cubicBezTo>
                    <a:cubicBezTo>
                      <a:pt x="27" y="53"/>
                      <a:pt x="27" y="53"/>
                      <a:pt x="27" y="52"/>
                    </a:cubicBezTo>
                    <a:cubicBezTo>
                      <a:pt x="26" y="52"/>
                      <a:pt x="26" y="52"/>
                      <a:pt x="26" y="52"/>
                    </a:cubicBezTo>
                    <a:cubicBezTo>
                      <a:pt x="26" y="52"/>
                      <a:pt x="26" y="53"/>
                      <a:pt x="26" y="53"/>
                    </a:cubicBezTo>
                    <a:cubicBezTo>
                      <a:pt x="26" y="53"/>
                      <a:pt x="26" y="53"/>
                      <a:pt x="26" y="53"/>
                    </a:cubicBezTo>
                    <a:cubicBezTo>
                      <a:pt x="26" y="54"/>
                      <a:pt x="26" y="54"/>
                      <a:pt x="26" y="54"/>
                    </a:cubicBezTo>
                    <a:cubicBezTo>
                      <a:pt x="26" y="54"/>
                      <a:pt x="26" y="55"/>
                      <a:pt x="26" y="55"/>
                    </a:cubicBezTo>
                    <a:cubicBezTo>
                      <a:pt x="20" y="67"/>
                      <a:pt x="20" y="67"/>
                      <a:pt x="20" y="67"/>
                    </a:cubicBezTo>
                    <a:cubicBezTo>
                      <a:pt x="12" y="66"/>
                      <a:pt x="12" y="66"/>
                      <a:pt x="12" y="66"/>
                    </a:cubicBezTo>
                    <a:cubicBezTo>
                      <a:pt x="22" y="48"/>
                      <a:pt x="22" y="48"/>
                      <a:pt x="22" y="48"/>
                    </a:cubicBezTo>
                    <a:cubicBezTo>
                      <a:pt x="13" y="30"/>
                      <a:pt x="13" y="30"/>
                      <a:pt x="13" y="30"/>
                    </a:cubicBezTo>
                    <a:cubicBezTo>
                      <a:pt x="21" y="29"/>
                      <a:pt x="21" y="29"/>
                      <a:pt x="21" y="29"/>
                    </a:cubicBezTo>
                    <a:cubicBezTo>
                      <a:pt x="26" y="41"/>
                      <a:pt x="26" y="41"/>
                      <a:pt x="26" y="41"/>
                    </a:cubicBezTo>
                    <a:cubicBezTo>
                      <a:pt x="26" y="41"/>
                      <a:pt x="26" y="41"/>
                      <a:pt x="26" y="41"/>
                    </a:cubicBezTo>
                    <a:cubicBezTo>
                      <a:pt x="26" y="41"/>
                      <a:pt x="26" y="42"/>
                      <a:pt x="26" y="42"/>
                    </a:cubicBezTo>
                    <a:cubicBezTo>
                      <a:pt x="26" y="42"/>
                      <a:pt x="27" y="43"/>
                      <a:pt x="27" y="43"/>
                    </a:cubicBezTo>
                    <a:cubicBezTo>
                      <a:pt x="27" y="43"/>
                      <a:pt x="27" y="43"/>
                      <a:pt x="27" y="44"/>
                    </a:cubicBezTo>
                    <a:cubicBezTo>
                      <a:pt x="27" y="44"/>
                      <a:pt x="27" y="44"/>
                      <a:pt x="27" y="44"/>
                    </a:cubicBezTo>
                    <a:cubicBezTo>
                      <a:pt x="27" y="44"/>
                      <a:pt x="27" y="43"/>
                      <a:pt x="27" y="43"/>
                    </a:cubicBezTo>
                    <a:cubicBezTo>
                      <a:pt x="27" y="43"/>
                      <a:pt x="27" y="43"/>
                      <a:pt x="27" y="42"/>
                    </a:cubicBezTo>
                    <a:cubicBezTo>
                      <a:pt x="27" y="42"/>
                      <a:pt x="27" y="42"/>
                      <a:pt x="28" y="41"/>
                    </a:cubicBezTo>
                    <a:cubicBezTo>
                      <a:pt x="28" y="41"/>
                      <a:pt x="28" y="41"/>
                      <a:pt x="28" y="40"/>
                    </a:cubicBezTo>
                    <a:cubicBezTo>
                      <a:pt x="33" y="29"/>
                      <a:pt x="33" y="29"/>
                      <a:pt x="33" y="29"/>
                    </a:cubicBezTo>
                    <a:cubicBezTo>
                      <a:pt x="42" y="28"/>
                      <a:pt x="42" y="28"/>
                      <a:pt x="42" y="28"/>
                    </a:cubicBezTo>
                    <a:cubicBezTo>
                      <a:pt x="32" y="48"/>
                      <a:pt x="32" y="48"/>
                      <a:pt x="32" y="48"/>
                    </a:cubicBezTo>
                    <a:cubicBezTo>
                      <a:pt x="42" y="68"/>
                      <a:pt x="42" y="68"/>
                      <a:pt x="42" y="68"/>
                    </a:cubicBezTo>
                    <a:lnTo>
                      <a:pt x="33" y="68"/>
                    </a:lnTo>
                    <a:close/>
                  </a:path>
                </a:pathLst>
              </a:custGeom>
              <a:solidFill>
                <a:schemeClr val="bg1"/>
              </a:solidFill>
              <a:ln>
                <a:noFill/>
              </a:ln>
              <a:extLst/>
            </p:spPr>
            <p:txBody>
              <a:bodyPr vert="horz" wrap="square" lIns="87857" tIns="43928" rIns="87857" bIns="43928"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30">
                  <a:solidFill>
                    <a:srgbClr val="505050"/>
                  </a:solidFill>
                </a:endParaRPr>
              </a:p>
            </p:txBody>
          </p:sp>
          <p:pic>
            <p:nvPicPr>
              <p:cNvPr id="90" name="Picture 8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03270" y="3389411"/>
                <a:ext cx="365759" cy="365760"/>
              </a:xfrm>
              <a:prstGeom prst="rect">
                <a:avLst/>
              </a:prstGeom>
            </p:spPr>
          </p:pic>
        </p:grpSp>
      </p:grpSp>
      <p:sp useBgFill="1">
        <p:nvSpPr>
          <p:cNvPr id="91" name="Rectangle 90"/>
          <p:cNvSpPr/>
          <p:nvPr/>
        </p:nvSpPr>
        <p:spPr bwMode="auto">
          <a:xfrm>
            <a:off x="133350" y="6381751"/>
            <a:ext cx="12461966" cy="1006908"/>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4426904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0"/>
                                  </p:stCondLst>
                                  <p:childTnLst>
                                    <p:set>
                                      <p:cBhvr>
                                        <p:cTn id="6" dur="1" fill="hold">
                                          <p:stCondLst>
                                            <p:cond delay="0"/>
                                          </p:stCondLst>
                                        </p:cTn>
                                        <p:tgtEl>
                                          <p:spTgt spid="67"/>
                                        </p:tgtEl>
                                        <p:attrNameLst>
                                          <p:attrName>style.visibility</p:attrName>
                                        </p:attrNameLst>
                                      </p:cBhvr>
                                      <p:to>
                                        <p:strVal val="visible"/>
                                      </p:to>
                                    </p:set>
                                    <p:anim calcmode="lin" valueType="num">
                                      <p:cBhvr additive="base">
                                        <p:cTn id="7" dur="750" fill="hold"/>
                                        <p:tgtEl>
                                          <p:spTgt spid="67"/>
                                        </p:tgtEl>
                                        <p:attrNameLst>
                                          <p:attrName>ppt_x</p:attrName>
                                        </p:attrNameLst>
                                      </p:cBhvr>
                                      <p:tavLst>
                                        <p:tav tm="0">
                                          <p:val>
                                            <p:strVal val="#ppt_x"/>
                                          </p:val>
                                        </p:tav>
                                        <p:tav tm="100000">
                                          <p:val>
                                            <p:strVal val="#ppt_x"/>
                                          </p:val>
                                        </p:tav>
                                      </p:tavLst>
                                    </p:anim>
                                    <p:anim calcmode="lin" valueType="num">
                                      <p:cBhvr additive="base">
                                        <p:cTn id="8" dur="750" fill="hold"/>
                                        <p:tgtEl>
                                          <p:spTgt spid="6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decel="100000" fill="hold" nodeType="clickEffect">
                                  <p:stCondLst>
                                    <p:cond delay="0"/>
                                  </p:stCondLst>
                                  <p:childTnLst>
                                    <p:set>
                                      <p:cBhvr>
                                        <p:cTn id="12" dur="1" fill="hold">
                                          <p:stCondLst>
                                            <p:cond delay="0"/>
                                          </p:stCondLst>
                                        </p:cTn>
                                        <p:tgtEl>
                                          <p:spTgt spid="79"/>
                                        </p:tgtEl>
                                        <p:attrNameLst>
                                          <p:attrName>style.visibility</p:attrName>
                                        </p:attrNameLst>
                                      </p:cBhvr>
                                      <p:to>
                                        <p:strVal val="visible"/>
                                      </p:to>
                                    </p:set>
                                    <p:anim calcmode="lin" valueType="num">
                                      <p:cBhvr additive="base">
                                        <p:cTn id="13" dur="750" fill="hold"/>
                                        <p:tgtEl>
                                          <p:spTgt spid="79"/>
                                        </p:tgtEl>
                                        <p:attrNameLst>
                                          <p:attrName>ppt_x</p:attrName>
                                        </p:attrNameLst>
                                      </p:cBhvr>
                                      <p:tavLst>
                                        <p:tav tm="0">
                                          <p:val>
                                            <p:strVal val="#ppt_x"/>
                                          </p:val>
                                        </p:tav>
                                        <p:tav tm="100000">
                                          <p:val>
                                            <p:strVal val="#ppt_x"/>
                                          </p:val>
                                        </p:tav>
                                      </p:tavLst>
                                    </p:anim>
                                    <p:anim calcmode="lin" valueType="num">
                                      <p:cBhvr additive="base">
                                        <p:cTn id="14" dur="750" fill="hold"/>
                                        <p:tgtEl>
                                          <p:spTgt spid="7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decel="100000" fill="hold" nodeType="clickEffect">
                                  <p:stCondLst>
                                    <p:cond delay="0"/>
                                  </p:stCondLst>
                                  <p:childTnLst>
                                    <p:set>
                                      <p:cBhvr>
                                        <p:cTn id="18" dur="1" fill="hold">
                                          <p:stCondLst>
                                            <p:cond delay="0"/>
                                          </p:stCondLst>
                                        </p:cTn>
                                        <p:tgtEl>
                                          <p:spTgt spid="73"/>
                                        </p:tgtEl>
                                        <p:attrNameLst>
                                          <p:attrName>style.visibility</p:attrName>
                                        </p:attrNameLst>
                                      </p:cBhvr>
                                      <p:to>
                                        <p:strVal val="visible"/>
                                      </p:to>
                                    </p:set>
                                    <p:anim calcmode="lin" valueType="num">
                                      <p:cBhvr additive="base">
                                        <p:cTn id="19" dur="750" fill="hold"/>
                                        <p:tgtEl>
                                          <p:spTgt spid="73"/>
                                        </p:tgtEl>
                                        <p:attrNameLst>
                                          <p:attrName>ppt_x</p:attrName>
                                        </p:attrNameLst>
                                      </p:cBhvr>
                                      <p:tavLst>
                                        <p:tav tm="0">
                                          <p:val>
                                            <p:strVal val="#ppt_x"/>
                                          </p:val>
                                        </p:tav>
                                        <p:tav tm="100000">
                                          <p:val>
                                            <p:strVal val="#ppt_x"/>
                                          </p:val>
                                        </p:tav>
                                      </p:tavLst>
                                    </p:anim>
                                    <p:anim calcmode="lin" valueType="num">
                                      <p:cBhvr additive="base">
                                        <p:cTn id="20" dur="750" fill="hold"/>
                                        <p:tgtEl>
                                          <p:spTgt spid="7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3957" y="313361"/>
            <a:ext cx="11375536" cy="762786"/>
          </a:xfrm>
        </p:spPr>
        <p:txBody>
          <a:bodyPr/>
          <a:lstStyle/>
          <a:p>
            <a:r>
              <a:rPr lang="en-US" sz="4896" dirty="0"/>
              <a:t>Office 2013 development example scenarios</a:t>
            </a:r>
          </a:p>
        </p:txBody>
      </p:sp>
      <p:grpSp>
        <p:nvGrpSpPr>
          <p:cNvPr id="59" name="Group 58"/>
          <p:cNvGrpSpPr/>
          <p:nvPr/>
        </p:nvGrpSpPr>
        <p:grpSpPr>
          <a:xfrm>
            <a:off x="8045398" y="1465616"/>
            <a:ext cx="4444402" cy="5313196"/>
            <a:chOff x="7931098" y="1313216"/>
            <a:chExt cx="4444402" cy="5313196"/>
          </a:xfrm>
        </p:grpSpPr>
        <p:cxnSp>
          <p:nvCxnSpPr>
            <p:cNvPr id="60" name="Straight Connector 59"/>
            <p:cNvCxnSpPr/>
            <p:nvPr/>
          </p:nvCxnSpPr>
          <p:spPr>
            <a:xfrm flipV="1">
              <a:off x="9993797" y="1313216"/>
              <a:ext cx="1" cy="2503685"/>
            </a:xfrm>
            <a:prstGeom prst="line">
              <a:avLst/>
            </a:prstGeom>
            <a:noFill/>
            <a:ln w="28575" cap="rnd" cmpd="sng" algn="ctr">
              <a:solidFill>
                <a:schemeClr val="tx2"/>
              </a:solidFill>
              <a:prstDash val="sysDot"/>
              <a:tailEnd type="oval"/>
            </a:ln>
            <a:effectLst/>
          </p:spPr>
        </p:cxnSp>
        <p:sp>
          <p:nvSpPr>
            <p:cNvPr id="61" name="Rectangle 60"/>
            <p:cNvSpPr/>
            <p:nvPr/>
          </p:nvSpPr>
          <p:spPr>
            <a:xfrm>
              <a:off x="8075317" y="1326522"/>
              <a:ext cx="1867371" cy="489365"/>
            </a:xfrm>
            <a:prstGeom prst="rect">
              <a:avLst/>
            </a:prstGeom>
          </p:spPr>
          <p:txBody>
            <a:bodyPr wrap="none" lIns="182880" tIns="146304" rIns="182880" bIns="146304">
              <a:spAutoFit/>
            </a:bodyPr>
            <a:lstStyle/>
            <a:p>
              <a:pPr>
                <a:lnSpc>
                  <a:spcPct val="90000"/>
                </a:lnSpc>
              </a:pPr>
              <a:r>
                <a:rPr lang="en-US" sz="1400" dirty="0">
                  <a:gradFill>
                    <a:gsLst>
                      <a:gs pos="1250">
                        <a:schemeClr val="tx2"/>
                      </a:gs>
                      <a:gs pos="100000">
                        <a:schemeClr val="tx2"/>
                      </a:gs>
                    </a:gsLst>
                    <a:lin ang="5400000" scaled="0"/>
                  </a:gradFill>
                </a:rPr>
                <a:t>Business </a:t>
              </a:r>
              <a:r>
                <a:rPr lang="en-US" sz="1400" dirty="0" smtClean="0">
                  <a:gradFill>
                    <a:gsLst>
                      <a:gs pos="1250">
                        <a:schemeClr val="tx2"/>
                      </a:gs>
                      <a:gs pos="100000">
                        <a:schemeClr val="tx2"/>
                      </a:gs>
                    </a:gsLst>
                    <a:lin ang="5400000" scaled="0"/>
                  </a:gradFill>
                </a:rPr>
                <a:t>processes</a:t>
              </a:r>
              <a:endParaRPr lang="en-US" sz="1400" dirty="0">
                <a:gradFill>
                  <a:gsLst>
                    <a:gs pos="1250">
                      <a:schemeClr val="tx2"/>
                    </a:gs>
                    <a:gs pos="100000">
                      <a:schemeClr val="tx2"/>
                    </a:gs>
                  </a:gsLst>
                  <a:lin ang="5400000" scaled="0"/>
                </a:gradFill>
              </a:endParaRPr>
            </a:p>
          </p:txBody>
        </p:sp>
        <p:sp>
          <p:nvSpPr>
            <p:cNvPr id="62" name="Rectangle 61"/>
            <p:cNvSpPr/>
            <p:nvPr/>
          </p:nvSpPr>
          <p:spPr>
            <a:xfrm>
              <a:off x="10004371" y="1326522"/>
              <a:ext cx="2044688" cy="683264"/>
            </a:xfrm>
            <a:prstGeom prst="rect">
              <a:avLst/>
            </a:prstGeom>
          </p:spPr>
          <p:txBody>
            <a:bodyPr wrap="square" lIns="182880" tIns="146304" rIns="182880" bIns="146304">
              <a:spAutoFit/>
            </a:bodyPr>
            <a:lstStyle/>
            <a:p>
              <a:pPr>
                <a:lnSpc>
                  <a:spcPct val="90000"/>
                </a:lnSpc>
                <a:spcBef>
                  <a:spcPts val="800"/>
                </a:spcBef>
              </a:pPr>
              <a:r>
                <a:rPr lang="en-US" sz="1400" dirty="0">
                  <a:gradFill>
                    <a:gsLst>
                      <a:gs pos="1250">
                        <a:schemeClr val="bg2"/>
                      </a:gs>
                      <a:gs pos="100000">
                        <a:schemeClr val="bg2"/>
                      </a:gs>
                    </a:gsLst>
                    <a:lin ang="5400000" scaled="0"/>
                  </a:gradFill>
                </a:rPr>
                <a:t>Sales and </a:t>
              </a:r>
              <a:r>
                <a:rPr lang="en-US" sz="1400" dirty="0" smtClean="0">
                  <a:gradFill>
                    <a:gsLst>
                      <a:gs pos="1250">
                        <a:schemeClr val="bg2"/>
                      </a:gs>
                      <a:gs pos="100000">
                        <a:schemeClr val="bg2"/>
                      </a:gs>
                    </a:gsLst>
                    <a:lin ang="5400000" scaled="0"/>
                  </a:gradFill>
                </a:rPr>
                <a:t>marketing, finance</a:t>
              </a:r>
              <a:r>
                <a:rPr lang="en-US" sz="1400" dirty="0">
                  <a:gradFill>
                    <a:gsLst>
                      <a:gs pos="1250">
                        <a:schemeClr val="bg2"/>
                      </a:gs>
                      <a:gs pos="100000">
                        <a:schemeClr val="bg2"/>
                      </a:gs>
                    </a:gsLst>
                    <a:lin ang="5400000" scaled="0"/>
                  </a:gradFill>
                </a:rPr>
                <a:t>, and HR</a:t>
              </a:r>
            </a:p>
          </p:txBody>
        </p:sp>
        <p:sp>
          <p:nvSpPr>
            <p:cNvPr id="63" name="Rectangle 62"/>
            <p:cNvSpPr/>
            <p:nvPr/>
          </p:nvSpPr>
          <p:spPr>
            <a:xfrm>
              <a:off x="8064160" y="1886735"/>
              <a:ext cx="1878528" cy="489365"/>
            </a:xfrm>
            <a:prstGeom prst="rect">
              <a:avLst/>
            </a:prstGeom>
          </p:spPr>
          <p:txBody>
            <a:bodyPr wrap="none" lIns="182880" tIns="146304" rIns="182880" bIns="146304">
              <a:spAutoFit/>
            </a:bodyPr>
            <a:lstStyle/>
            <a:p>
              <a:pPr>
                <a:lnSpc>
                  <a:spcPct val="90000"/>
                </a:lnSpc>
              </a:pPr>
              <a:r>
                <a:rPr lang="en-US" sz="1400" dirty="0">
                  <a:gradFill>
                    <a:gsLst>
                      <a:gs pos="1250">
                        <a:schemeClr val="tx2"/>
                      </a:gs>
                      <a:gs pos="100000">
                        <a:schemeClr val="tx2"/>
                      </a:gs>
                    </a:gsLst>
                    <a:lin ang="5400000" scaled="0"/>
                  </a:gradFill>
                </a:rPr>
                <a:t>Team </a:t>
              </a:r>
              <a:r>
                <a:rPr lang="en-US" sz="1400" dirty="0" smtClean="0">
                  <a:gradFill>
                    <a:gsLst>
                      <a:gs pos="1250">
                        <a:schemeClr val="tx2"/>
                      </a:gs>
                      <a:gs pos="100000">
                        <a:schemeClr val="tx2"/>
                      </a:gs>
                    </a:gsLst>
                    <a:lin ang="5400000" scaled="0"/>
                  </a:gradFill>
                </a:rPr>
                <a:t>collaboration</a:t>
              </a:r>
              <a:endParaRPr lang="en-US" sz="1400" dirty="0">
                <a:gradFill>
                  <a:gsLst>
                    <a:gs pos="1250">
                      <a:schemeClr val="tx2"/>
                    </a:gs>
                    <a:gs pos="100000">
                      <a:schemeClr val="tx2"/>
                    </a:gs>
                  </a:gsLst>
                  <a:lin ang="5400000" scaled="0"/>
                </a:gradFill>
              </a:endParaRPr>
            </a:p>
          </p:txBody>
        </p:sp>
        <p:sp>
          <p:nvSpPr>
            <p:cNvPr id="67" name="Rectangle 66"/>
            <p:cNvSpPr/>
            <p:nvPr/>
          </p:nvSpPr>
          <p:spPr>
            <a:xfrm>
              <a:off x="10004371" y="1886735"/>
              <a:ext cx="2371129" cy="683264"/>
            </a:xfrm>
            <a:prstGeom prst="rect">
              <a:avLst/>
            </a:prstGeom>
          </p:spPr>
          <p:txBody>
            <a:bodyPr wrap="square" lIns="182880" tIns="146304" rIns="182880" bIns="146304">
              <a:spAutoFit/>
            </a:bodyPr>
            <a:lstStyle/>
            <a:p>
              <a:pPr>
                <a:lnSpc>
                  <a:spcPct val="90000"/>
                </a:lnSpc>
                <a:spcBef>
                  <a:spcPts val="800"/>
                </a:spcBef>
              </a:pPr>
              <a:r>
                <a:rPr lang="en-US" sz="1400" dirty="0">
                  <a:gradFill>
                    <a:gsLst>
                      <a:gs pos="1250">
                        <a:schemeClr val="bg2"/>
                      </a:gs>
                      <a:gs pos="100000">
                        <a:schemeClr val="bg2"/>
                      </a:gs>
                    </a:gsLst>
                    <a:lin ang="5400000" scaled="0"/>
                  </a:gradFill>
                </a:rPr>
                <a:t>Content and          project management</a:t>
              </a:r>
            </a:p>
          </p:txBody>
        </p:sp>
        <p:sp>
          <p:nvSpPr>
            <p:cNvPr id="69" name="Rectangle 68"/>
            <p:cNvSpPr/>
            <p:nvPr/>
          </p:nvSpPr>
          <p:spPr>
            <a:xfrm>
              <a:off x="8816226" y="2680821"/>
              <a:ext cx="1126462" cy="489365"/>
            </a:xfrm>
            <a:prstGeom prst="rect">
              <a:avLst/>
            </a:prstGeom>
          </p:spPr>
          <p:txBody>
            <a:bodyPr wrap="none" lIns="182880" tIns="146304" rIns="182880" bIns="146304">
              <a:spAutoFit/>
            </a:bodyPr>
            <a:lstStyle/>
            <a:p>
              <a:pPr>
                <a:lnSpc>
                  <a:spcPct val="90000"/>
                </a:lnSpc>
              </a:pPr>
              <a:r>
                <a:rPr lang="en-US" sz="1400" dirty="0">
                  <a:gradFill>
                    <a:gsLst>
                      <a:gs pos="1250">
                        <a:schemeClr val="tx2"/>
                      </a:gs>
                      <a:gs pos="100000">
                        <a:schemeClr val="tx2"/>
                      </a:gs>
                    </a:gsLst>
                    <a:lin ang="5400000" scaled="0"/>
                  </a:gradFill>
                </a:rPr>
                <a:t>Workflow</a:t>
              </a:r>
            </a:p>
          </p:txBody>
        </p:sp>
        <p:sp>
          <p:nvSpPr>
            <p:cNvPr id="70" name="Rectangle 69"/>
            <p:cNvSpPr/>
            <p:nvPr/>
          </p:nvSpPr>
          <p:spPr>
            <a:xfrm>
              <a:off x="10004371" y="2680821"/>
              <a:ext cx="2110122" cy="683264"/>
            </a:xfrm>
            <a:prstGeom prst="rect">
              <a:avLst/>
            </a:prstGeom>
          </p:spPr>
          <p:txBody>
            <a:bodyPr wrap="square" lIns="182880" tIns="146304" rIns="182880" bIns="146304">
              <a:spAutoFit/>
            </a:bodyPr>
            <a:lstStyle/>
            <a:p>
              <a:pPr>
                <a:lnSpc>
                  <a:spcPct val="90000"/>
                </a:lnSpc>
                <a:spcBef>
                  <a:spcPts val="800"/>
                </a:spcBef>
              </a:pPr>
              <a:r>
                <a:rPr lang="en-US" sz="1400" dirty="0">
                  <a:gradFill>
                    <a:gsLst>
                      <a:gs pos="1250">
                        <a:schemeClr val="bg2"/>
                      </a:gs>
                      <a:gs pos="100000">
                        <a:schemeClr val="bg2"/>
                      </a:gs>
                    </a:gsLst>
                    <a:lin ang="5400000" scaled="0"/>
                  </a:gradFill>
                </a:rPr>
                <a:t>Document approval and expenses</a:t>
              </a:r>
            </a:p>
          </p:txBody>
        </p:sp>
        <p:grpSp>
          <p:nvGrpSpPr>
            <p:cNvPr id="71" name="Group 70"/>
            <p:cNvGrpSpPr/>
            <p:nvPr/>
          </p:nvGrpSpPr>
          <p:grpSpPr>
            <a:xfrm>
              <a:off x="7931098" y="3669859"/>
              <a:ext cx="4125403" cy="2956553"/>
              <a:chOff x="7931098" y="3669859"/>
              <a:chExt cx="4125403" cy="2956553"/>
            </a:xfrm>
          </p:grpSpPr>
          <p:sp>
            <p:nvSpPr>
              <p:cNvPr id="72" name="Rectangle 71"/>
              <p:cNvSpPr/>
              <p:nvPr/>
            </p:nvSpPr>
            <p:spPr>
              <a:xfrm>
                <a:off x="7931098" y="3669859"/>
                <a:ext cx="4125403" cy="2956553"/>
              </a:xfrm>
              <a:prstGeom prst="rect">
                <a:avLst/>
              </a:prstGeom>
              <a:solidFill>
                <a:schemeClr val="accent6"/>
              </a:solid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horz" lIns="182880" tIns="146304" rIns="182880" bIns="146304" anchor="t" anchorCtr="0"/>
              <a:lstStyle/>
              <a:p>
                <a:pPr>
                  <a:lnSpc>
                    <a:spcPct val="90000"/>
                  </a:lnSpc>
                </a:pPr>
                <a:r>
                  <a:rPr lang="en-US" sz="2800" dirty="0" smtClean="0">
                    <a:gradFill>
                      <a:gsLst>
                        <a:gs pos="1250">
                          <a:schemeClr val="bg1"/>
                        </a:gs>
                        <a:gs pos="100000">
                          <a:schemeClr val="bg1"/>
                        </a:gs>
                      </a:gsLst>
                      <a:lin ang="5400000" scaled="0"/>
                    </a:gradFill>
                    <a:latin typeface="+mj-lt"/>
                  </a:rPr>
                  <a:t>App for </a:t>
                </a:r>
                <a:r>
                  <a:rPr lang="en-US" sz="2800" dirty="0" err="1" smtClean="0">
                    <a:gradFill>
                      <a:gsLst>
                        <a:gs pos="1250">
                          <a:schemeClr val="bg1"/>
                        </a:gs>
                        <a:gs pos="100000">
                          <a:schemeClr val="bg1"/>
                        </a:gs>
                      </a:gsLst>
                      <a:lin ang="5400000" scaled="0"/>
                    </a:gradFill>
                    <a:latin typeface="+mj-lt"/>
                  </a:rPr>
                  <a:t>Sharepoint</a:t>
                </a:r>
                <a:endParaRPr lang="en-US" sz="2800" dirty="0">
                  <a:gradFill>
                    <a:gsLst>
                      <a:gs pos="1250">
                        <a:schemeClr val="bg1"/>
                      </a:gs>
                      <a:gs pos="100000">
                        <a:schemeClr val="bg1"/>
                      </a:gs>
                    </a:gsLst>
                    <a:lin ang="5400000" scaled="0"/>
                  </a:gradFill>
                  <a:latin typeface="+mj-lt"/>
                </a:endParaRPr>
              </a:p>
            </p:txBody>
          </p:sp>
          <p:sp>
            <p:nvSpPr>
              <p:cNvPr id="73" name="Rectangle 72"/>
              <p:cNvSpPr/>
              <p:nvPr/>
            </p:nvSpPr>
            <p:spPr>
              <a:xfrm>
                <a:off x="8007866" y="4406867"/>
                <a:ext cx="3974620" cy="2147818"/>
              </a:xfrm>
              <a:prstGeom prst="rect">
                <a:avLst/>
              </a:prstGeom>
              <a:solidFill>
                <a:schemeClr val="tx2"/>
              </a:solid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horz" lIns="182880" tIns="146304" rIns="182880" bIns="146304" anchor="t" anchorCtr="0"/>
              <a:lstStyle/>
              <a:p>
                <a:pPr>
                  <a:lnSpc>
                    <a:spcPct val="90000"/>
                  </a:lnSpc>
                </a:pPr>
                <a:r>
                  <a:rPr lang="en-US" sz="2800" dirty="0" smtClean="0">
                    <a:gradFill>
                      <a:gsLst>
                        <a:gs pos="1250">
                          <a:schemeClr val="bg1"/>
                        </a:gs>
                        <a:gs pos="100000">
                          <a:schemeClr val="bg1"/>
                        </a:gs>
                      </a:gsLst>
                      <a:lin ang="5400000" scaled="0"/>
                    </a:gradFill>
                    <a:latin typeface="+mj-lt"/>
                  </a:rPr>
                  <a:t>Document template</a:t>
                </a:r>
                <a:endParaRPr lang="en-US" sz="2800" dirty="0">
                  <a:gradFill>
                    <a:gsLst>
                      <a:gs pos="1250">
                        <a:schemeClr val="bg1"/>
                      </a:gs>
                      <a:gs pos="100000">
                        <a:schemeClr val="bg1"/>
                      </a:gs>
                    </a:gsLst>
                    <a:lin ang="5400000" scaled="0"/>
                  </a:gradFill>
                  <a:latin typeface="+mj-lt"/>
                </a:endParaRPr>
              </a:p>
            </p:txBody>
          </p:sp>
          <p:sp>
            <p:nvSpPr>
              <p:cNvPr id="77" name="Oval 28"/>
              <p:cNvSpPr/>
              <p:nvPr/>
            </p:nvSpPr>
            <p:spPr>
              <a:xfrm>
                <a:off x="8087236" y="5100744"/>
                <a:ext cx="1871180" cy="64008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nSpc>
                    <a:spcPct val="90000"/>
                  </a:lnSpc>
                </a:pPr>
                <a:r>
                  <a:rPr lang="en-US" sz="1799" dirty="0">
                    <a:gradFill>
                      <a:gsLst>
                        <a:gs pos="1250">
                          <a:schemeClr val="tx1"/>
                        </a:gs>
                        <a:gs pos="100000">
                          <a:schemeClr val="tx1"/>
                        </a:gs>
                      </a:gsLst>
                      <a:lin ang="5400000" scaled="0"/>
                    </a:gradFill>
                  </a:rPr>
                  <a:t>App for Office</a:t>
                </a:r>
              </a:p>
            </p:txBody>
          </p:sp>
          <p:sp>
            <p:nvSpPr>
              <p:cNvPr id="79" name="Oval 28"/>
              <p:cNvSpPr/>
              <p:nvPr/>
            </p:nvSpPr>
            <p:spPr>
              <a:xfrm>
                <a:off x="10029113" y="5100743"/>
                <a:ext cx="1871180" cy="64008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nSpc>
                    <a:spcPct val="90000"/>
                  </a:lnSpc>
                </a:pPr>
                <a:r>
                  <a:rPr lang="en-US" sz="1799" dirty="0">
                    <a:gradFill>
                      <a:gsLst>
                        <a:gs pos="1250">
                          <a:schemeClr val="tx1"/>
                        </a:gs>
                        <a:gs pos="100000">
                          <a:schemeClr val="tx1"/>
                        </a:gs>
                      </a:gsLst>
                      <a:lin ang="5400000" scaled="0"/>
                    </a:gradFill>
                  </a:rPr>
                  <a:t>App for Office</a:t>
                </a:r>
              </a:p>
            </p:txBody>
          </p:sp>
          <p:sp>
            <p:nvSpPr>
              <p:cNvPr id="80" name="Oval 28"/>
              <p:cNvSpPr/>
              <p:nvPr/>
            </p:nvSpPr>
            <p:spPr>
              <a:xfrm>
                <a:off x="8087236" y="5818677"/>
                <a:ext cx="1871180" cy="64008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nSpc>
                    <a:spcPct val="90000"/>
                  </a:lnSpc>
                </a:pPr>
                <a:r>
                  <a:rPr lang="en-US" sz="1799" dirty="0">
                    <a:gradFill>
                      <a:gsLst>
                        <a:gs pos="1250">
                          <a:schemeClr val="tx1"/>
                        </a:gs>
                        <a:gs pos="100000">
                          <a:schemeClr val="tx1"/>
                        </a:gs>
                      </a:gsLst>
                      <a:lin ang="5400000" scaled="0"/>
                    </a:gradFill>
                  </a:rPr>
                  <a:t>App for Office</a:t>
                </a:r>
              </a:p>
            </p:txBody>
          </p:sp>
          <p:sp>
            <p:nvSpPr>
              <p:cNvPr id="81" name="Oval 28"/>
              <p:cNvSpPr/>
              <p:nvPr/>
            </p:nvSpPr>
            <p:spPr>
              <a:xfrm>
                <a:off x="10029113" y="5818677"/>
                <a:ext cx="1871180" cy="64008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nSpc>
                    <a:spcPct val="90000"/>
                  </a:lnSpc>
                </a:pPr>
                <a:r>
                  <a:rPr lang="en-US" sz="1799" dirty="0">
                    <a:gradFill>
                      <a:gsLst>
                        <a:gs pos="1250">
                          <a:schemeClr val="tx1"/>
                        </a:gs>
                        <a:gs pos="100000">
                          <a:schemeClr val="tx1"/>
                        </a:gs>
                      </a:gsLst>
                      <a:lin ang="5400000" scaled="0"/>
                    </a:gradFill>
                  </a:rPr>
                  <a:t>App for Office</a:t>
                </a:r>
              </a:p>
            </p:txBody>
          </p:sp>
        </p:grpSp>
      </p:grpSp>
      <p:grpSp>
        <p:nvGrpSpPr>
          <p:cNvPr id="82" name="Group 81"/>
          <p:cNvGrpSpPr/>
          <p:nvPr/>
        </p:nvGrpSpPr>
        <p:grpSpPr>
          <a:xfrm>
            <a:off x="123306" y="1465617"/>
            <a:ext cx="4659613" cy="5322086"/>
            <a:chOff x="-186938" y="1313217"/>
            <a:chExt cx="4659613" cy="5322086"/>
          </a:xfrm>
        </p:grpSpPr>
        <p:sp>
          <p:nvSpPr>
            <p:cNvPr id="83" name="Rectangle 82"/>
            <p:cNvSpPr/>
            <p:nvPr/>
          </p:nvSpPr>
          <p:spPr>
            <a:xfrm>
              <a:off x="1951107" y="2680821"/>
              <a:ext cx="2473481" cy="683264"/>
            </a:xfrm>
            <a:prstGeom prst="rect">
              <a:avLst/>
            </a:prstGeom>
          </p:spPr>
          <p:txBody>
            <a:bodyPr wrap="square" lIns="182880" tIns="146304" rIns="182880" bIns="146304">
              <a:spAutoFit/>
            </a:bodyPr>
            <a:lstStyle/>
            <a:p>
              <a:pPr>
                <a:lnSpc>
                  <a:spcPct val="90000"/>
                </a:lnSpc>
                <a:spcBef>
                  <a:spcPts val="800"/>
                </a:spcBef>
              </a:pPr>
              <a:r>
                <a:rPr lang="en-US" sz="1400" dirty="0">
                  <a:gradFill>
                    <a:gsLst>
                      <a:gs pos="1250">
                        <a:schemeClr val="bg2"/>
                      </a:gs>
                      <a:gs pos="100000">
                        <a:schemeClr val="bg2"/>
                      </a:gs>
                    </a:gsLst>
                    <a:lin ang="5400000" scaled="0"/>
                  </a:gradFill>
                </a:rPr>
                <a:t>Translation, </a:t>
              </a:r>
              <a:r>
                <a:rPr lang="en-US" sz="1400" dirty="0" smtClean="0">
                  <a:gradFill>
                    <a:gsLst>
                      <a:gs pos="1250">
                        <a:schemeClr val="bg2"/>
                      </a:gs>
                      <a:gs pos="100000">
                        <a:schemeClr val="bg2"/>
                      </a:gs>
                    </a:gsLst>
                    <a:lin ang="5400000" scaled="0"/>
                  </a:gradFill>
                </a:rPr>
                <a:t>definitions</a:t>
              </a:r>
              <a:r>
                <a:rPr lang="en-US" sz="1400" dirty="0">
                  <a:gradFill>
                    <a:gsLst>
                      <a:gs pos="1250">
                        <a:schemeClr val="bg2"/>
                      </a:gs>
                      <a:gs pos="100000">
                        <a:schemeClr val="bg2"/>
                      </a:gs>
                    </a:gsLst>
                    <a:lin ang="5400000" scaled="0"/>
                  </a:gradFill>
                </a:rPr>
                <a:t>, </a:t>
              </a:r>
              <a:r>
                <a:rPr lang="en-US" sz="1400" dirty="0" smtClean="0">
                  <a:gradFill>
                    <a:gsLst>
                      <a:gs pos="1250">
                        <a:schemeClr val="bg2"/>
                      </a:gs>
                      <a:gs pos="100000">
                        <a:schemeClr val="bg2"/>
                      </a:gs>
                    </a:gsLst>
                    <a:lin ang="5400000" scaled="0"/>
                  </a:gradFill>
                </a:rPr>
                <a:t>dictionary</a:t>
              </a:r>
              <a:r>
                <a:rPr lang="en-US" sz="1400" dirty="0">
                  <a:gradFill>
                    <a:gsLst>
                      <a:gs pos="1250">
                        <a:schemeClr val="bg2"/>
                      </a:gs>
                      <a:gs pos="100000">
                        <a:schemeClr val="bg2"/>
                      </a:gs>
                    </a:gsLst>
                    <a:lin ang="5400000" scaled="0"/>
                  </a:gradFill>
                </a:rPr>
                <a:t>, </a:t>
              </a:r>
              <a:r>
                <a:rPr lang="en-US" sz="1400" dirty="0" smtClean="0">
                  <a:gradFill>
                    <a:gsLst>
                      <a:gs pos="1250">
                        <a:schemeClr val="bg2"/>
                      </a:gs>
                      <a:gs pos="100000">
                        <a:schemeClr val="bg2"/>
                      </a:gs>
                    </a:gsLst>
                    <a:lin ang="5400000" scaled="0"/>
                  </a:gradFill>
                </a:rPr>
                <a:t>help</a:t>
              </a:r>
              <a:r>
                <a:rPr lang="en-US" sz="1400" dirty="0">
                  <a:gradFill>
                    <a:gsLst>
                      <a:gs pos="1250">
                        <a:schemeClr val="bg2"/>
                      </a:gs>
                      <a:gs pos="100000">
                        <a:schemeClr val="bg2"/>
                      </a:gs>
                    </a:gsLst>
                    <a:lin ang="5400000" scaled="0"/>
                  </a:gradFill>
                </a:rPr>
                <a:t>, </a:t>
              </a:r>
              <a:r>
                <a:rPr lang="en-US" sz="1400" dirty="0" smtClean="0">
                  <a:gradFill>
                    <a:gsLst>
                      <a:gs pos="1250">
                        <a:schemeClr val="bg2"/>
                      </a:gs>
                      <a:gs pos="100000">
                        <a:schemeClr val="bg2"/>
                      </a:gs>
                    </a:gsLst>
                    <a:lin ang="5400000" scaled="0"/>
                  </a:gradFill>
                </a:rPr>
                <a:t>research</a:t>
              </a:r>
              <a:endParaRPr lang="en-US" sz="1400" dirty="0">
                <a:gradFill>
                  <a:gsLst>
                    <a:gs pos="1250">
                      <a:schemeClr val="bg2"/>
                    </a:gs>
                    <a:gs pos="100000">
                      <a:schemeClr val="bg2"/>
                    </a:gs>
                  </a:gsLst>
                  <a:lin ang="5400000" scaled="0"/>
                </a:gradFill>
              </a:endParaRPr>
            </a:p>
          </p:txBody>
        </p:sp>
        <p:sp>
          <p:nvSpPr>
            <p:cNvPr id="84" name="Rectangle 83"/>
            <p:cNvSpPr/>
            <p:nvPr/>
          </p:nvSpPr>
          <p:spPr>
            <a:xfrm>
              <a:off x="1951107" y="3876229"/>
              <a:ext cx="2521568" cy="877163"/>
            </a:xfrm>
            <a:prstGeom prst="rect">
              <a:avLst/>
            </a:prstGeom>
          </p:spPr>
          <p:txBody>
            <a:bodyPr wrap="square" lIns="182880" tIns="146304" rIns="182880" bIns="146304">
              <a:spAutoFit/>
            </a:bodyPr>
            <a:lstStyle/>
            <a:p>
              <a:pPr>
                <a:lnSpc>
                  <a:spcPct val="90000"/>
                </a:lnSpc>
                <a:spcBef>
                  <a:spcPts val="800"/>
                </a:spcBef>
              </a:pPr>
              <a:r>
                <a:rPr lang="en-US" sz="1400" dirty="0">
                  <a:gradFill>
                    <a:gsLst>
                      <a:gs pos="1250">
                        <a:schemeClr val="bg2"/>
                      </a:gs>
                      <a:gs pos="100000">
                        <a:schemeClr val="bg2"/>
                      </a:gs>
                    </a:gsLst>
                    <a:lin ang="5400000" scaled="0"/>
                  </a:gradFill>
                </a:rPr>
                <a:t>Business data lookup (CRM), </a:t>
              </a:r>
              <a:r>
                <a:rPr lang="en-US" sz="1400" dirty="0" smtClean="0">
                  <a:gradFill>
                    <a:gsLst>
                      <a:gs pos="1250">
                        <a:schemeClr val="bg2"/>
                      </a:gs>
                      <a:gs pos="100000">
                        <a:schemeClr val="bg2"/>
                      </a:gs>
                    </a:gsLst>
                    <a:lin ang="5400000" scaled="0"/>
                  </a:gradFill>
                </a:rPr>
                <a:t>contextual forms </a:t>
              </a:r>
              <a:r>
                <a:rPr lang="en-US" sz="1400" dirty="0">
                  <a:gradFill>
                    <a:gsLst>
                      <a:gs pos="1250">
                        <a:schemeClr val="bg2"/>
                      </a:gs>
                      <a:gs pos="100000">
                        <a:schemeClr val="bg2"/>
                      </a:gs>
                    </a:gsLst>
                    <a:lin ang="5400000" scaled="0"/>
                  </a:gradFill>
                </a:rPr>
                <a:t>(surveys)</a:t>
              </a:r>
            </a:p>
          </p:txBody>
        </p:sp>
        <p:grpSp>
          <p:nvGrpSpPr>
            <p:cNvPr id="85" name="Group 84"/>
            <p:cNvGrpSpPr/>
            <p:nvPr/>
          </p:nvGrpSpPr>
          <p:grpSpPr>
            <a:xfrm>
              <a:off x="-186938" y="1313217"/>
              <a:ext cx="4245931" cy="5322086"/>
              <a:chOff x="-186938" y="1313217"/>
              <a:chExt cx="4245931" cy="5322086"/>
            </a:xfrm>
          </p:grpSpPr>
          <p:cxnSp>
            <p:nvCxnSpPr>
              <p:cNvPr id="86" name="Straight Connector 85"/>
              <p:cNvCxnSpPr/>
              <p:nvPr/>
            </p:nvCxnSpPr>
            <p:spPr>
              <a:xfrm flipV="1">
                <a:off x="1942478" y="1313217"/>
                <a:ext cx="0" cy="4989615"/>
              </a:xfrm>
              <a:prstGeom prst="line">
                <a:avLst/>
              </a:prstGeom>
              <a:noFill/>
              <a:ln w="28575" cap="rnd" cmpd="sng" algn="ctr">
                <a:solidFill>
                  <a:schemeClr val="tx2"/>
                </a:solidFill>
                <a:prstDash val="sysDot"/>
                <a:tailEnd type="oval"/>
              </a:ln>
              <a:effectLst/>
            </p:spPr>
          </p:cxnSp>
          <p:sp>
            <p:nvSpPr>
              <p:cNvPr id="87" name="Rectangle 86"/>
              <p:cNvSpPr/>
              <p:nvPr/>
            </p:nvSpPr>
            <p:spPr>
              <a:xfrm>
                <a:off x="204488" y="1326522"/>
                <a:ext cx="1739194" cy="489365"/>
              </a:xfrm>
              <a:prstGeom prst="rect">
                <a:avLst/>
              </a:prstGeom>
            </p:spPr>
            <p:txBody>
              <a:bodyPr wrap="none" lIns="182880" tIns="146304" rIns="182880" bIns="146304">
                <a:spAutoFit/>
              </a:bodyPr>
              <a:lstStyle/>
              <a:p>
                <a:pPr>
                  <a:lnSpc>
                    <a:spcPct val="90000"/>
                  </a:lnSpc>
                  <a:spcBef>
                    <a:spcPts val="800"/>
                  </a:spcBef>
                </a:pPr>
                <a:r>
                  <a:rPr lang="en-US" sz="1400" dirty="0">
                    <a:gradFill>
                      <a:gsLst>
                        <a:gs pos="1250">
                          <a:schemeClr val="tx2"/>
                        </a:gs>
                        <a:gs pos="100000">
                          <a:schemeClr val="tx2"/>
                        </a:gs>
                      </a:gsLst>
                      <a:lin ang="5400000" scaled="0"/>
                    </a:gradFill>
                  </a:rPr>
                  <a:t>Rich </a:t>
                </a:r>
                <a:r>
                  <a:rPr lang="en-US" sz="1400" dirty="0" smtClean="0">
                    <a:gradFill>
                      <a:gsLst>
                        <a:gs pos="1250">
                          <a:schemeClr val="tx2"/>
                        </a:gs>
                        <a:gs pos="100000">
                          <a:schemeClr val="tx2"/>
                        </a:gs>
                      </a:gsLst>
                      <a:lin ang="5400000" scaled="0"/>
                    </a:gradFill>
                  </a:rPr>
                  <a:t>web </a:t>
                </a:r>
                <a:r>
                  <a:rPr lang="en-US" sz="1400" dirty="0">
                    <a:gradFill>
                      <a:gsLst>
                        <a:gs pos="1250">
                          <a:schemeClr val="tx2"/>
                        </a:gs>
                        <a:gs pos="100000">
                          <a:schemeClr val="tx2"/>
                        </a:gs>
                      </a:gsLst>
                      <a:lin ang="5400000" scaled="0"/>
                    </a:gradFill>
                  </a:rPr>
                  <a:t>content</a:t>
                </a:r>
              </a:p>
            </p:txBody>
          </p:sp>
          <p:sp>
            <p:nvSpPr>
              <p:cNvPr id="88" name="Rectangle 87"/>
              <p:cNvSpPr/>
              <p:nvPr/>
            </p:nvSpPr>
            <p:spPr>
              <a:xfrm>
                <a:off x="1951107" y="1326522"/>
                <a:ext cx="1925999" cy="683264"/>
              </a:xfrm>
              <a:prstGeom prst="rect">
                <a:avLst/>
              </a:prstGeom>
            </p:spPr>
            <p:txBody>
              <a:bodyPr wrap="square" lIns="182880" tIns="146304" rIns="182880" bIns="146304">
                <a:spAutoFit/>
              </a:bodyPr>
              <a:lstStyle/>
              <a:p>
                <a:pPr>
                  <a:lnSpc>
                    <a:spcPct val="90000"/>
                  </a:lnSpc>
                  <a:spcBef>
                    <a:spcPts val="800"/>
                  </a:spcBef>
                </a:pPr>
                <a:r>
                  <a:rPr lang="en-US" sz="1400" dirty="0">
                    <a:gradFill>
                      <a:gsLst>
                        <a:gs pos="1250">
                          <a:schemeClr val="bg2"/>
                        </a:gs>
                        <a:gs pos="100000">
                          <a:schemeClr val="bg2"/>
                        </a:gs>
                      </a:gsLst>
                      <a:lin ang="5400000" scaled="0"/>
                    </a:gradFill>
                  </a:rPr>
                  <a:t>YouTube </a:t>
                </a:r>
                <a:r>
                  <a:rPr lang="en-US" sz="1400" dirty="0" smtClean="0">
                    <a:gradFill>
                      <a:gsLst>
                        <a:gs pos="1250">
                          <a:schemeClr val="bg2"/>
                        </a:gs>
                        <a:gs pos="100000">
                          <a:schemeClr val="bg2"/>
                        </a:gs>
                      </a:gsLst>
                      <a:lin ang="5400000" scaled="0"/>
                    </a:gradFill>
                  </a:rPr>
                  <a:t>video and photo gallery</a:t>
                </a:r>
                <a:endParaRPr lang="en-US" sz="1400" dirty="0">
                  <a:gradFill>
                    <a:gsLst>
                      <a:gs pos="1250">
                        <a:schemeClr val="bg2"/>
                      </a:gs>
                      <a:gs pos="100000">
                        <a:schemeClr val="bg2"/>
                      </a:gs>
                    </a:gsLst>
                    <a:lin ang="5400000" scaled="0"/>
                  </a:gradFill>
                </a:endParaRPr>
              </a:p>
            </p:txBody>
          </p:sp>
          <p:sp>
            <p:nvSpPr>
              <p:cNvPr id="89" name="Rectangle 88"/>
              <p:cNvSpPr/>
              <p:nvPr/>
            </p:nvSpPr>
            <p:spPr>
              <a:xfrm>
                <a:off x="-186938" y="1886735"/>
                <a:ext cx="2130620" cy="683264"/>
              </a:xfrm>
              <a:prstGeom prst="rect">
                <a:avLst/>
              </a:prstGeom>
            </p:spPr>
            <p:txBody>
              <a:bodyPr wrap="square" lIns="182880" tIns="146304" rIns="182880" bIns="146304">
                <a:spAutoFit/>
              </a:bodyPr>
              <a:lstStyle/>
              <a:p>
                <a:pPr algn="r">
                  <a:lnSpc>
                    <a:spcPct val="90000"/>
                  </a:lnSpc>
                  <a:spcBef>
                    <a:spcPts val="800"/>
                  </a:spcBef>
                </a:pPr>
                <a:r>
                  <a:rPr lang="en-US" sz="1400" dirty="0">
                    <a:gradFill>
                      <a:gsLst>
                        <a:gs pos="1250">
                          <a:schemeClr val="tx2"/>
                        </a:gs>
                        <a:gs pos="100000">
                          <a:schemeClr val="tx2"/>
                        </a:gs>
                      </a:gsLst>
                      <a:lin ang="5400000" scaled="0"/>
                    </a:gradFill>
                  </a:rPr>
                  <a:t>Data v</a:t>
                </a:r>
                <a:r>
                  <a:rPr lang="en-US" sz="1400" dirty="0" smtClean="0">
                    <a:gradFill>
                      <a:gsLst>
                        <a:gs pos="1250">
                          <a:schemeClr val="tx2"/>
                        </a:gs>
                        <a:gs pos="100000">
                          <a:schemeClr val="tx2"/>
                        </a:gs>
                      </a:gsLst>
                      <a:lin ang="5400000" scaled="0"/>
                    </a:gradFill>
                  </a:rPr>
                  <a:t>isualization, analysis and mashups</a:t>
                </a:r>
                <a:endParaRPr lang="en-US" sz="1400" dirty="0">
                  <a:gradFill>
                    <a:gsLst>
                      <a:gs pos="1250">
                        <a:schemeClr val="tx2"/>
                      </a:gs>
                      <a:gs pos="100000">
                        <a:schemeClr val="tx2"/>
                      </a:gs>
                    </a:gsLst>
                    <a:lin ang="5400000" scaled="0"/>
                  </a:gradFill>
                </a:endParaRPr>
              </a:p>
            </p:txBody>
          </p:sp>
          <p:sp>
            <p:nvSpPr>
              <p:cNvPr id="90" name="Rectangle 89"/>
              <p:cNvSpPr/>
              <p:nvPr/>
            </p:nvSpPr>
            <p:spPr>
              <a:xfrm>
                <a:off x="1951107" y="1886735"/>
                <a:ext cx="1955471" cy="683264"/>
              </a:xfrm>
              <a:prstGeom prst="rect">
                <a:avLst/>
              </a:prstGeom>
            </p:spPr>
            <p:txBody>
              <a:bodyPr wrap="square" lIns="182880" tIns="146304" rIns="182880" bIns="146304">
                <a:spAutoFit/>
              </a:bodyPr>
              <a:lstStyle/>
              <a:p>
                <a:pPr>
                  <a:lnSpc>
                    <a:spcPct val="90000"/>
                  </a:lnSpc>
                  <a:spcBef>
                    <a:spcPts val="800"/>
                  </a:spcBef>
                </a:pPr>
                <a:r>
                  <a:rPr lang="en-US" sz="1400" dirty="0">
                    <a:gradFill>
                      <a:gsLst>
                        <a:gs pos="1250">
                          <a:schemeClr val="bg2"/>
                        </a:gs>
                        <a:gs pos="100000">
                          <a:schemeClr val="bg2"/>
                        </a:gs>
                      </a:gsLst>
                      <a:lin ang="5400000" scaled="0"/>
                    </a:gradFill>
                  </a:rPr>
                  <a:t>Maps, </a:t>
                </a:r>
                <a:r>
                  <a:rPr lang="en-US" sz="1400" dirty="0" smtClean="0">
                    <a:gradFill>
                      <a:gsLst>
                        <a:gs pos="1250">
                          <a:schemeClr val="bg2"/>
                        </a:gs>
                        <a:gs pos="100000">
                          <a:schemeClr val="bg2"/>
                        </a:gs>
                      </a:gsLst>
                      <a:lin ang="5400000" scaled="0"/>
                    </a:gradFill>
                  </a:rPr>
                  <a:t>custom </a:t>
                </a:r>
                <a:r>
                  <a:rPr lang="en-US" sz="1400" dirty="0">
                    <a:gradFill>
                      <a:gsLst>
                        <a:gs pos="1250">
                          <a:schemeClr val="bg2"/>
                        </a:gs>
                        <a:gs pos="100000">
                          <a:schemeClr val="bg2"/>
                        </a:gs>
                      </a:gsLst>
                      <a:lin ang="5400000" scaled="0"/>
                    </a:gradFill>
                  </a:rPr>
                  <a:t>charts, </a:t>
                </a:r>
                <a:r>
                  <a:rPr lang="en-US" sz="1400" dirty="0" smtClean="0">
                    <a:gradFill>
                      <a:gsLst>
                        <a:gs pos="1250">
                          <a:schemeClr val="bg2"/>
                        </a:gs>
                        <a:gs pos="100000">
                          <a:schemeClr val="bg2"/>
                        </a:gs>
                      </a:gsLst>
                      <a:lin ang="5400000" scaled="0"/>
                    </a:gradFill>
                  </a:rPr>
                  <a:t>and lookups</a:t>
                </a:r>
                <a:endParaRPr lang="en-US" sz="1400" dirty="0">
                  <a:gradFill>
                    <a:gsLst>
                      <a:gs pos="1250">
                        <a:schemeClr val="bg2"/>
                      </a:gs>
                      <a:gs pos="100000">
                        <a:schemeClr val="bg2"/>
                      </a:gs>
                    </a:gsLst>
                    <a:lin ang="5400000" scaled="0"/>
                  </a:gradFill>
                </a:endParaRPr>
              </a:p>
            </p:txBody>
          </p:sp>
          <p:sp>
            <p:nvSpPr>
              <p:cNvPr id="91" name="Rectangle 90"/>
              <p:cNvSpPr/>
              <p:nvPr/>
            </p:nvSpPr>
            <p:spPr>
              <a:xfrm>
                <a:off x="171846" y="2680821"/>
                <a:ext cx="1771836" cy="489365"/>
              </a:xfrm>
              <a:prstGeom prst="rect">
                <a:avLst/>
              </a:prstGeom>
            </p:spPr>
            <p:txBody>
              <a:bodyPr wrap="square" lIns="182880" tIns="146304" rIns="182880" bIns="146304">
                <a:spAutoFit/>
              </a:bodyPr>
              <a:lstStyle/>
              <a:p>
                <a:pPr algn="r">
                  <a:lnSpc>
                    <a:spcPct val="90000"/>
                  </a:lnSpc>
                  <a:spcBef>
                    <a:spcPts val="800"/>
                  </a:spcBef>
                </a:pPr>
                <a:r>
                  <a:rPr lang="en-US" sz="1400" dirty="0">
                    <a:gradFill>
                      <a:gsLst>
                        <a:gs pos="1250">
                          <a:schemeClr val="tx2"/>
                        </a:gs>
                        <a:gs pos="100000">
                          <a:schemeClr val="tx2"/>
                        </a:gs>
                      </a:gsLst>
                      <a:lin ang="5400000" scaled="0"/>
                    </a:gradFill>
                  </a:rPr>
                  <a:t>Reference </a:t>
                </a:r>
                <a:r>
                  <a:rPr lang="en-US" sz="1400" dirty="0" smtClean="0">
                    <a:gradFill>
                      <a:gsLst>
                        <a:gs pos="1250">
                          <a:schemeClr val="tx2"/>
                        </a:gs>
                        <a:gs pos="100000">
                          <a:schemeClr val="tx2"/>
                        </a:gs>
                      </a:gsLst>
                      <a:lin ang="5400000" scaled="0"/>
                    </a:gradFill>
                  </a:rPr>
                  <a:t>tools</a:t>
                </a:r>
                <a:endParaRPr lang="en-US" sz="1400" dirty="0">
                  <a:gradFill>
                    <a:gsLst>
                      <a:gs pos="1250">
                        <a:schemeClr val="tx2"/>
                      </a:gs>
                      <a:gs pos="100000">
                        <a:schemeClr val="tx2"/>
                      </a:gs>
                    </a:gsLst>
                    <a:lin ang="5400000" scaled="0"/>
                  </a:gradFill>
                </a:endParaRPr>
              </a:p>
            </p:txBody>
          </p:sp>
          <p:sp>
            <p:nvSpPr>
              <p:cNvPr id="92" name="Rectangle 91"/>
              <p:cNvSpPr/>
              <p:nvPr/>
            </p:nvSpPr>
            <p:spPr>
              <a:xfrm>
                <a:off x="-47657" y="3260635"/>
                <a:ext cx="1991339" cy="683264"/>
              </a:xfrm>
              <a:prstGeom prst="rect">
                <a:avLst/>
              </a:prstGeom>
            </p:spPr>
            <p:txBody>
              <a:bodyPr wrap="square" lIns="182880" tIns="146304" rIns="182880" bIns="146304">
                <a:spAutoFit/>
              </a:bodyPr>
              <a:lstStyle/>
              <a:p>
                <a:pPr algn="r">
                  <a:lnSpc>
                    <a:spcPct val="90000"/>
                  </a:lnSpc>
                  <a:spcBef>
                    <a:spcPts val="800"/>
                  </a:spcBef>
                </a:pPr>
                <a:r>
                  <a:rPr lang="en-US" sz="1400" dirty="0">
                    <a:gradFill>
                      <a:gsLst>
                        <a:gs pos="1250">
                          <a:schemeClr val="tx2"/>
                        </a:gs>
                        <a:gs pos="100000">
                          <a:schemeClr val="tx2"/>
                        </a:gs>
                      </a:gsLst>
                      <a:lin ang="5400000" scaled="0"/>
                    </a:gradFill>
                  </a:rPr>
                  <a:t>Content a</a:t>
                </a:r>
                <a:r>
                  <a:rPr lang="en-US" sz="1400" dirty="0" smtClean="0">
                    <a:gradFill>
                      <a:gsLst>
                        <a:gs pos="1250">
                          <a:schemeClr val="tx2"/>
                        </a:gs>
                        <a:gs pos="100000">
                          <a:schemeClr val="tx2"/>
                        </a:gs>
                      </a:gsLst>
                      <a:lin ang="5400000" scaled="0"/>
                    </a:gradFill>
                  </a:rPr>
                  <a:t>uthoring and </a:t>
                </a:r>
                <a:r>
                  <a:rPr lang="en-US" sz="1400" dirty="0">
                    <a:gradFill>
                      <a:gsLst>
                        <a:gs pos="1250">
                          <a:schemeClr val="tx2"/>
                        </a:gs>
                        <a:gs pos="100000">
                          <a:schemeClr val="tx2"/>
                        </a:gs>
                      </a:gsLst>
                      <a:lin ang="5400000" scaled="0"/>
                    </a:gradFill>
                  </a:rPr>
                  <a:t>p</a:t>
                </a:r>
                <a:r>
                  <a:rPr lang="en-US" sz="1400" dirty="0" smtClean="0">
                    <a:gradFill>
                      <a:gsLst>
                        <a:gs pos="1250">
                          <a:schemeClr val="tx2"/>
                        </a:gs>
                        <a:gs pos="100000">
                          <a:schemeClr val="tx2"/>
                        </a:gs>
                      </a:gsLst>
                      <a:lin ang="5400000" scaled="0"/>
                    </a:gradFill>
                  </a:rPr>
                  <a:t>ublishing</a:t>
                </a:r>
                <a:endParaRPr lang="en-US" sz="1400" dirty="0">
                  <a:gradFill>
                    <a:gsLst>
                      <a:gs pos="1250">
                        <a:schemeClr val="tx2"/>
                      </a:gs>
                      <a:gs pos="100000">
                        <a:schemeClr val="tx2"/>
                      </a:gs>
                    </a:gsLst>
                    <a:lin ang="5400000" scaled="0"/>
                  </a:gradFill>
                </a:endParaRPr>
              </a:p>
            </p:txBody>
          </p:sp>
          <p:sp>
            <p:nvSpPr>
              <p:cNvPr id="93" name="Rectangle 92"/>
              <p:cNvSpPr/>
              <p:nvPr/>
            </p:nvSpPr>
            <p:spPr>
              <a:xfrm>
                <a:off x="27253" y="3876229"/>
                <a:ext cx="1916429" cy="683264"/>
              </a:xfrm>
              <a:prstGeom prst="rect">
                <a:avLst/>
              </a:prstGeom>
            </p:spPr>
            <p:txBody>
              <a:bodyPr wrap="square" lIns="182880" tIns="146304" rIns="182880" bIns="146304">
                <a:spAutoFit/>
              </a:bodyPr>
              <a:lstStyle/>
              <a:p>
                <a:pPr algn="r">
                  <a:lnSpc>
                    <a:spcPct val="90000"/>
                  </a:lnSpc>
                  <a:spcBef>
                    <a:spcPts val="800"/>
                  </a:spcBef>
                </a:pPr>
                <a:r>
                  <a:rPr lang="en-US" sz="1400" dirty="0" smtClean="0">
                    <a:gradFill>
                      <a:gsLst>
                        <a:gs pos="1250">
                          <a:schemeClr val="tx2"/>
                        </a:gs>
                        <a:gs pos="100000">
                          <a:schemeClr val="tx2"/>
                        </a:gs>
                      </a:gsLst>
                      <a:lin ang="5400000" scaled="0"/>
                    </a:gradFill>
                  </a:rPr>
                  <a:t>Contextual content and services</a:t>
                </a:r>
                <a:endParaRPr lang="en-US" sz="1400" dirty="0">
                  <a:gradFill>
                    <a:gsLst>
                      <a:gs pos="1250">
                        <a:schemeClr val="tx2"/>
                      </a:gs>
                      <a:gs pos="100000">
                        <a:schemeClr val="tx2"/>
                      </a:gs>
                    </a:gsLst>
                    <a:lin ang="5400000" scaled="0"/>
                  </a:gradFill>
                </a:endParaRPr>
              </a:p>
            </p:txBody>
          </p:sp>
          <p:sp>
            <p:nvSpPr>
              <p:cNvPr id="94" name="Rectangle 93"/>
              <p:cNvSpPr/>
              <p:nvPr/>
            </p:nvSpPr>
            <p:spPr>
              <a:xfrm>
                <a:off x="165863" y="4651111"/>
                <a:ext cx="1777819" cy="683264"/>
              </a:xfrm>
              <a:prstGeom prst="rect">
                <a:avLst/>
              </a:prstGeom>
            </p:spPr>
            <p:txBody>
              <a:bodyPr wrap="square" lIns="182880" tIns="146304" rIns="182880" bIns="146304">
                <a:spAutoFit/>
              </a:bodyPr>
              <a:lstStyle/>
              <a:p>
                <a:pPr algn="r">
                  <a:lnSpc>
                    <a:spcPct val="90000"/>
                  </a:lnSpc>
                  <a:spcBef>
                    <a:spcPts val="800"/>
                  </a:spcBef>
                </a:pPr>
                <a:r>
                  <a:rPr lang="en-US" sz="1400" dirty="0">
                    <a:gradFill>
                      <a:gsLst>
                        <a:gs pos="1250">
                          <a:schemeClr val="tx2"/>
                        </a:gs>
                        <a:gs pos="100000">
                          <a:schemeClr val="tx2"/>
                        </a:gs>
                      </a:gsLst>
                      <a:lin ang="5400000" scaled="0"/>
                    </a:gradFill>
                  </a:rPr>
                  <a:t>Workflow and </a:t>
                </a:r>
                <a:r>
                  <a:rPr lang="en-US" sz="1400" dirty="0" smtClean="0">
                    <a:gradFill>
                      <a:gsLst>
                        <a:gs pos="1250">
                          <a:schemeClr val="tx2"/>
                        </a:gs>
                        <a:gs pos="100000">
                          <a:schemeClr val="tx2"/>
                        </a:gs>
                      </a:gsLst>
                      <a:lin ang="5400000" scaled="0"/>
                    </a:gradFill>
                  </a:rPr>
                  <a:t>collaboration</a:t>
                </a:r>
                <a:endParaRPr lang="en-US" sz="1400" dirty="0">
                  <a:gradFill>
                    <a:gsLst>
                      <a:gs pos="1250">
                        <a:schemeClr val="tx2"/>
                      </a:gs>
                      <a:gs pos="100000">
                        <a:schemeClr val="tx2"/>
                      </a:gs>
                    </a:gsLst>
                    <a:lin ang="5400000" scaled="0"/>
                  </a:gradFill>
                </a:endParaRPr>
              </a:p>
            </p:txBody>
          </p:sp>
          <p:sp>
            <p:nvSpPr>
              <p:cNvPr id="95" name="Rectangle 94"/>
              <p:cNvSpPr/>
              <p:nvPr/>
            </p:nvSpPr>
            <p:spPr>
              <a:xfrm>
                <a:off x="1951107" y="3260635"/>
                <a:ext cx="1720370" cy="683264"/>
              </a:xfrm>
              <a:prstGeom prst="rect">
                <a:avLst/>
              </a:prstGeom>
            </p:spPr>
            <p:txBody>
              <a:bodyPr wrap="square" lIns="182880" tIns="146304" rIns="182880" bIns="146304">
                <a:spAutoFit/>
              </a:bodyPr>
              <a:lstStyle/>
              <a:p>
                <a:pPr>
                  <a:lnSpc>
                    <a:spcPct val="90000"/>
                  </a:lnSpc>
                  <a:spcBef>
                    <a:spcPts val="800"/>
                  </a:spcBef>
                </a:pPr>
                <a:r>
                  <a:rPr lang="en-US" sz="1400" dirty="0">
                    <a:gradFill>
                      <a:gsLst>
                        <a:gs pos="1250">
                          <a:schemeClr val="bg2"/>
                        </a:gs>
                        <a:gs pos="100000">
                          <a:schemeClr val="bg2"/>
                        </a:gs>
                      </a:gsLst>
                      <a:lin ang="5400000" scaled="0"/>
                    </a:gradFill>
                  </a:rPr>
                  <a:t>Doc </a:t>
                </a:r>
                <a:r>
                  <a:rPr lang="en-US" sz="1400" dirty="0" smtClean="0">
                    <a:gradFill>
                      <a:gsLst>
                        <a:gs pos="1250">
                          <a:schemeClr val="bg2"/>
                        </a:gs>
                        <a:gs pos="100000">
                          <a:schemeClr val="bg2"/>
                        </a:gs>
                      </a:gsLst>
                      <a:lin ang="5400000" scaled="0"/>
                    </a:gradFill>
                  </a:rPr>
                  <a:t>builders and print </a:t>
                </a:r>
                <a:r>
                  <a:rPr lang="en-US" sz="1400" dirty="0">
                    <a:gradFill>
                      <a:gsLst>
                        <a:gs pos="1250">
                          <a:schemeClr val="bg2"/>
                        </a:gs>
                        <a:gs pos="100000">
                          <a:schemeClr val="bg2"/>
                        </a:gs>
                      </a:gsLst>
                      <a:lin ang="5400000" scaled="0"/>
                    </a:gradFill>
                  </a:rPr>
                  <a:t>services</a:t>
                </a:r>
              </a:p>
            </p:txBody>
          </p:sp>
          <p:sp>
            <p:nvSpPr>
              <p:cNvPr id="96" name="Rectangle 95"/>
              <p:cNvSpPr/>
              <p:nvPr/>
            </p:nvSpPr>
            <p:spPr>
              <a:xfrm>
                <a:off x="1951107" y="4651111"/>
                <a:ext cx="2107886" cy="683264"/>
              </a:xfrm>
              <a:prstGeom prst="rect">
                <a:avLst/>
              </a:prstGeom>
            </p:spPr>
            <p:txBody>
              <a:bodyPr wrap="square" lIns="182880" tIns="146304" rIns="182880" bIns="146304">
                <a:spAutoFit/>
              </a:bodyPr>
              <a:lstStyle/>
              <a:p>
                <a:pPr>
                  <a:lnSpc>
                    <a:spcPct val="90000"/>
                  </a:lnSpc>
                  <a:spcBef>
                    <a:spcPts val="800"/>
                  </a:spcBef>
                </a:pPr>
                <a:r>
                  <a:rPr lang="en-US" sz="1400" dirty="0">
                    <a:gradFill>
                      <a:gsLst>
                        <a:gs pos="1250">
                          <a:schemeClr val="bg2"/>
                        </a:gs>
                        <a:gs pos="100000">
                          <a:schemeClr val="bg2"/>
                        </a:gs>
                      </a:gsLst>
                      <a:lin ang="5400000" scaled="0"/>
                    </a:gradFill>
                  </a:rPr>
                  <a:t>Project tracking, </a:t>
                </a:r>
                <a:r>
                  <a:rPr lang="en-US" sz="1400" dirty="0" smtClean="0">
                    <a:gradFill>
                      <a:gsLst>
                        <a:gs pos="1250">
                          <a:schemeClr val="bg2"/>
                        </a:gs>
                        <a:gs pos="100000">
                          <a:schemeClr val="bg2"/>
                        </a:gs>
                      </a:gsLst>
                      <a:lin ang="5400000" scaled="0"/>
                    </a:gradFill>
                  </a:rPr>
                  <a:t>coauthoring</a:t>
                </a:r>
                <a:endParaRPr lang="en-US" sz="1400" dirty="0">
                  <a:gradFill>
                    <a:gsLst>
                      <a:gs pos="1250">
                        <a:schemeClr val="bg2"/>
                      </a:gs>
                      <a:gs pos="100000">
                        <a:schemeClr val="bg2"/>
                      </a:gs>
                    </a:gsLst>
                    <a:lin ang="5400000" scaled="0"/>
                  </a:gradFill>
                </a:endParaRPr>
              </a:p>
            </p:txBody>
          </p:sp>
          <p:sp>
            <p:nvSpPr>
              <p:cNvPr id="97" name="Oval 28"/>
              <p:cNvSpPr/>
              <p:nvPr/>
            </p:nvSpPr>
            <p:spPr>
              <a:xfrm>
                <a:off x="1006888" y="5995223"/>
                <a:ext cx="1871180" cy="64008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nSpc>
                    <a:spcPct val="90000"/>
                  </a:lnSpc>
                </a:pPr>
                <a:r>
                  <a:rPr lang="en-US" sz="1799" dirty="0">
                    <a:gradFill>
                      <a:gsLst>
                        <a:gs pos="1250">
                          <a:schemeClr val="tx1"/>
                        </a:gs>
                        <a:gs pos="100000">
                          <a:schemeClr val="tx1"/>
                        </a:gs>
                      </a:gsLst>
                      <a:lin ang="5400000" scaled="0"/>
                    </a:gradFill>
                  </a:rPr>
                  <a:t>App for Office</a:t>
                </a:r>
              </a:p>
            </p:txBody>
          </p:sp>
        </p:grpSp>
      </p:grpSp>
      <p:grpSp>
        <p:nvGrpSpPr>
          <p:cNvPr id="98" name="Group 97"/>
          <p:cNvGrpSpPr/>
          <p:nvPr/>
        </p:nvGrpSpPr>
        <p:grpSpPr>
          <a:xfrm>
            <a:off x="3995582" y="1465616"/>
            <a:ext cx="3974620" cy="5308332"/>
            <a:chOff x="3881282" y="1313216"/>
            <a:chExt cx="3974620" cy="5308332"/>
          </a:xfrm>
        </p:grpSpPr>
        <p:sp>
          <p:nvSpPr>
            <p:cNvPr id="99" name="Rectangle 98"/>
            <p:cNvSpPr/>
            <p:nvPr/>
          </p:nvSpPr>
          <p:spPr>
            <a:xfrm>
              <a:off x="3905637" y="1326522"/>
              <a:ext cx="1967968" cy="489365"/>
            </a:xfrm>
            <a:prstGeom prst="rect">
              <a:avLst/>
            </a:prstGeom>
          </p:spPr>
          <p:txBody>
            <a:bodyPr wrap="square" lIns="182880" tIns="146304" rIns="182880" bIns="146304">
              <a:spAutoFit/>
            </a:bodyPr>
            <a:lstStyle/>
            <a:p>
              <a:pPr algn="r">
                <a:lnSpc>
                  <a:spcPct val="90000"/>
                </a:lnSpc>
              </a:pPr>
              <a:r>
                <a:rPr lang="en-US" sz="1400" dirty="0">
                  <a:gradFill>
                    <a:gsLst>
                      <a:gs pos="1250">
                        <a:schemeClr val="tx2"/>
                      </a:gs>
                      <a:gs pos="100000">
                        <a:schemeClr val="tx2"/>
                      </a:gs>
                    </a:gsLst>
                    <a:lin ang="5400000" scaled="0"/>
                  </a:gradFill>
                </a:rPr>
                <a:t>Content </a:t>
              </a:r>
              <a:r>
                <a:rPr lang="en-US" sz="1400" dirty="0" smtClean="0">
                  <a:gradFill>
                    <a:gsLst>
                      <a:gs pos="1250">
                        <a:schemeClr val="tx2"/>
                      </a:gs>
                      <a:gs pos="100000">
                        <a:schemeClr val="tx2"/>
                      </a:gs>
                    </a:gsLst>
                    <a:lin ang="5400000" scaled="0"/>
                  </a:gradFill>
                </a:rPr>
                <a:t>authoring</a:t>
              </a:r>
              <a:endParaRPr lang="en-US" sz="1400" dirty="0">
                <a:gradFill>
                  <a:gsLst>
                    <a:gs pos="1250">
                      <a:schemeClr val="tx2"/>
                    </a:gs>
                    <a:gs pos="100000">
                      <a:schemeClr val="tx2"/>
                    </a:gs>
                  </a:gsLst>
                  <a:lin ang="5400000" scaled="0"/>
                </a:gradFill>
              </a:endParaRPr>
            </a:p>
          </p:txBody>
        </p:sp>
        <p:sp>
          <p:nvSpPr>
            <p:cNvPr id="100" name="Rectangle 99"/>
            <p:cNvSpPr/>
            <p:nvPr/>
          </p:nvSpPr>
          <p:spPr>
            <a:xfrm>
              <a:off x="5881799" y="1326522"/>
              <a:ext cx="1775858" cy="683264"/>
            </a:xfrm>
            <a:prstGeom prst="rect">
              <a:avLst/>
            </a:prstGeom>
          </p:spPr>
          <p:txBody>
            <a:bodyPr wrap="square" lIns="182880" tIns="146304" rIns="182880" bIns="146304">
              <a:spAutoFit/>
            </a:bodyPr>
            <a:lstStyle/>
            <a:p>
              <a:pPr>
                <a:lnSpc>
                  <a:spcPct val="90000"/>
                </a:lnSpc>
                <a:spcBef>
                  <a:spcPts val="800"/>
                </a:spcBef>
              </a:pPr>
              <a:r>
                <a:rPr lang="en-US" sz="1400" dirty="0">
                  <a:gradFill>
                    <a:gsLst>
                      <a:gs pos="1250">
                        <a:schemeClr val="bg2"/>
                      </a:gs>
                      <a:gs pos="100000">
                        <a:schemeClr val="bg2"/>
                      </a:gs>
                    </a:gsLst>
                    <a:lin ang="5400000" scaled="0"/>
                  </a:gradFill>
                </a:rPr>
                <a:t>Resumes and contracts</a:t>
              </a:r>
            </a:p>
          </p:txBody>
        </p:sp>
        <p:sp>
          <p:nvSpPr>
            <p:cNvPr id="101" name="Rectangle 100"/>
            <p:cNvSpPr/>
            <p:nvPr/>
          </p:nvSpPr>
          <p:spPr>
            <a:xfrm>
              <a:off x="4564850" y="1886735"/>
              <a:ext cx="1308755" cy="489365"/>
            </a:xfrm>
            <a:prstGeom prst="rect">
              <a:avLst/>
            </a:prstGeom>
          </p:spPr>
          <p:txBody>
            <a:bodyPr wrap="none" lIns="182880" tIns="146304" rIns="182880" bIns="146304">
              <a:spAutoFit/>
            </a:bodyPr>
            <a:lstStyle/>
            <a:p>
              <a:pPr algn="r">
                <a:lnSpc>
                  <a:spcPct val="90000"/>
                </a:lnSpc>
              </a:pPr>
              <a:r>
                <a:rPr lang="en-US" sz="1400" dirty="0">
                  <a:gradFill>
                    <a:gsLst>
                      <a:gs pos="1250">
                        <a:schemeClr val="tx2"/>
                      </a:gs>
                      <a:gs pos="100000">
                        <a:schemeClr val="tx2"/>
                      </a:gs>
                    </a:gsLst>
                    <a:lin ang="5400000" scaled="0"/>
                  </a:gradFill>
                </a:rPr>
                <a:t>Dashboards</a:t>
              </a:r>
            </a:p>
          </p:txBody>
        </p:sp>
        <p:sp>
          <p:nvSpPr>
            <p:cNvPr id="102" name="Rectangle 101"/>
            <p:cNvSpPr/>
            <p:nvPr/>
          </p:nvSpPr>
          <p:spPr>
            <a:xfrm>
              <a:off x="5881799" y="1886735"/>
              <a:ext cx="1775858" cy="683264"/>
            </a:xfrm>
            <a:prstGeom prst="rect">
              <a:avLst/>
            </a:prstGeom>
          </p:spPr>
          <p:txBody>
            <a:bodyPr wrap="square" lIns="182880" tIns="146304" rIns="182880" bIns="146304">
              <a:spAutoFit/>
            </a:bodyPr>
            <a:lstStyle/>
            <a:p>
              <a:pPr>
                <a:lnSpc>
                  <a:spcPct val="90000"/>
                </a:lnSpc>
                <a:spcBef>
                  <a:spcPts val="800"/>
                </a:spcBef>
              </a:pPr>
              <a:r>
                <a:rPr lang="en-US" sz="1400" dirty="0">
                  <a:gradFill>
                    <a:gsLst>
                      <a:gs pos="1250">
                        <a:schemeClr val="bg2"/>
                      </a:gs>
                      <a:gs pos="100000">
                        <a:schemeClr val="bg2"/>
                      </a:gs>
                    </a:gsLst>
                    <a:lin ang="5400000" scaled="0"/>
                  </a:gradFill>
                </a:rPr>
                <a:t>Data analysis and </a:t>
              </a:r>
              <a:r>
                <a:rPr lang="en-US" sz="1400" dirty="0" smtClean="0">
                  <a:gradFill>
                    <a:gsLst>
                      <a:gs pos="1250">
                        <a:schemeClr val="bg2"/>
                      </a:gs>
                      <a:gs pos="100000">
                        <a:schemeClr val="bg2"/>
                      </a:gs>
                    </a:gsLst>
                    <a:lin ang="5400000" scaled="0"/>
                  </a:gradFill>
                </a:rPr>
                <a:t>data </a:t>
              </a:r>
              <a:r>
                <a:rPr lang="en-US" sz="1400" dirty="0">
                  <a:gradFill>
                    <a:gsLst>
                      <a:gs pos="1250">
                        <a:schemeClr val="bg2"/>
                      </a:gs>
                      <a:gs pos="100000">
                        <a:schemeClr val="bg2"/>
                      </a:gs>
                    </a:gsLst>
                    <a:lin ang="5400000" scaled="0"/>
                  </a:gradFill>
                </a:rPr>
                <a:t>mashups</a:t>
              </a:r>
            </a:p>
          </p:txBody>
        </p:sp>
        <p:sp>
          <p:nvSpPr>
            <p:cNvPr id="103" name="Rectangle 102"/>
            <p:cNvSpPr/>
            <p:nvPr/>
          </p:nvSpPr>
          <p:spPr>
            <a:xfrm>
              <a:off x="4223928" y="2680821"/>
              <a:ext cx="1649677" cy="683264"/>
            </a:xfrm>
            <a:prstGeom prst="rect">
              <a:avLst/>
            </a:prstGeom>
          </p:spPr>
          <p:txBody>
            <a:bodyPr wrap="square" lIns="182880" tIns="146304" rIns="182880" bIns="146304">
              <a:spAutoFit/>
            </a:bodyPr>
            <a:lstStyle/>
            <a:p>
              <a:pPr algn="r">
                <a:lnSpc>
                  <a:spcPct val="90000"/>
                </a:lnSpc>
              </a:pPr>
              <a:r>
                <a:rPr lang="en-US" sz="1400" dirty="0">
                  <a:gradFill>
                    <a:gsLst>
                      <a:gs pos="1250">
                        <a:schemeClr val="tx2"/>
                      </a:gs>
                      <a:gs pos="100000">
                        <a:schemeClr val="tx2"/>
                      </a:gs>
                    </a:gsLst>
                    <a:lin ang="5400000" scaled="0"/>
                  </a:gradFill>
                </a:rPr>
                <a:t>Forms </a:t>
              </a:r>
              <a:r>
                <a:rPr lang="en-US" sz="1400" dirty="0" smtClean="0">
                  <a:gradFill>
                    <a:gsLst>
                      <a:gs pos="1250">
                        <a:schemeClr val="tx2"/>
                      </a:gs>
                      <a:gs pos="100000">
                        <a:schemeClr val="tx2"/>
                      </a:gs>
                    </a:gsLst>
                    <a:lin ang="5400000" scaled="0"/>
                  </a:gradFill>
                </a:rPr>
                <a:t>and</a:t>
              </a:r>
              <a:endParaRPr lang="en-US" sz="1400" dirty="0">
                <a:gradFill>
                  <a:gsLst>
                    <a:gs pos="1250">
                      <a:schemeClr val="tx2"/>
                    </a:gs>
                    <a:gs pos="100000">
                      <a:schemeClr val="tx2"/>
                    </a:gs>
                  </a:gsLst>
                  <a:lin ang="5400000" scaled="0"/>
                </a:gradFill>
              </a:endParaRPr>
            </a:p>
            <a:p>
              <a:pPr algn="r">
                <a:lnSpc>
                  <a:spcPct val="90000"/>
                </a:lnSpc>
              </a:pPr>
              <a:r>
                <a:rPr lang="en-US" sz="1400" dirty="0" smtClean="0">
                  <a:gradFill>
                    <a:gsLst>
                      <a:gs pos="1250">
                        <a:schemeClr val="tx2"/>
                      </a:gs>
                      <a:gs pos="100000">
                        <a:schemeClr val="tx2"/>
                      </a:gs>
                    </a:gsLst>
                    <a:lin ang="5400000" scaled="0"/>
                  </a:gradFill>
                </a:rPr>
                <a:t>reports</a:t>
              </a:r>
              <a:endParaRPr lang="en-US" sz="1400" dirty="0">
                <a:gradFill>
                  <a:gsLst>
                    <a:gs pos="1250">
                      <a:schemeClr val="tx2"/>
                    </a:gs>
                    <a:gs pos="100000">
                      <a:schemeClr val="tx2"/>
                    </a:gs>
                  </a:gsLst>
                  <a:lin ang="5400000" scaled="0"/>
                </a:gradFill>
              </a:endParaRPr>
            </a:p>
          </p:txBody>
        </p:sp>
        <p:sp>
          <p:nvSpPr>
            <p:cNvPr id="104" name="Rectangle 103"/>
            <p:cNvSpPr/>
            <p:nvPr/>
          </p:nvSpPr>
          <p:spPr>
            <a:xfrm>
              <a:off x="5881799" y="2680821"/>
              <a:ext cx="1775858" cy="683264"/>
            </a:xfrm>
            <a:prstGeom prst="rect">
              <a:avLst/>
            </a:prstGeom>
          </p:spPr>
          <p:txBody>
            <a:bodyPr wrap="square" lIns="182880" tIns="146304" rIns="182880" bIns="146304">
              <a:spAutoFit/>
            </a:bodyPr>
            <a:lstStyle/>
            <a:p>
              <a:pPr>
                <a:lnSpc>
                  <a:spcPct val="90000"/>
                </a:lnSpc>
                <a:spcBef>
                  <a:spcPts val="800"/>
                </a:spcBef>
              </a:pPr>
              <a:r>
                <a:rPr lang="en-US" sz="1400" dirty="0">
                  <a:gradFill>
                    <a:gsLst>
                      <a:gs pos="1250">
                        <a:schemeClr val="bg2"/>
                      </a:gs>
                      <a:gs pos="100000">
                        <a:schemeClr val="bg2"/>
                      </a:gs>
                    </a:gsLst>
                    <a:lin ang="5400000" scaled="0"/>
                  </a:gradFill>
                </a:rPr>
                <a:t>Legal forms </a:t>
              </a:r>
              <a:r>
                <a:rPr lang="en-US" sz="1400" dirty="0" smtClean="0">
                  <a:gradFill>
                    <a:gsLst>
                      <a:gs pos="1250">
                        <a:schemeClr val="bg2"/>
                      </a:gs>
                      <a:gs pos="100000">
                        <a:schemeClr val="bg2"/>
                      </a:gs>
                    </a:gsLst>
                    <a:lin ang="5400000" scaled="0"/>
                  </a:gradFill>
                </a:rPr>
                <a:t>and</a:t>
              </a:r>
              <a:r>
                <a:rPr lang="en-US" sz="1400" dirty="0">
                  <a:gradFill>
                    <a:gsLst>
                      <a:gs pos="1250">
                        <a:schemeClr val="bg2"/>
                      </a:gs>
                      <a:gs pos="100000">
                        <a:schemeClr val="bg2"/>
                      </a:gs>
                    </a:gsLst>
                    <a:lin ang="5400000" scaled="0"/>
                  </a:gradFill>
                </a:rPr>
                <a:t> </a:t>
              </a:r>
              <a:r>
                <a:rPr lang="en-US" sz="1400" dirty="0" smtClean="0">
                  <a:gradFill>
                    <a:gsLst>
                      <a:gs pos="1250">
                        <a:schemeClr val="bg2"/>
                      </a:gs>
                      <a:gs pos="100000">
                        <a:schemeClr val="bg2"/>
                      </a:gs>
                    </a:gsLst>
                    <a:lin ang="5400000" scaled="0"/>
                  </a:gradFill>
                </a:rPr>
                <a:t>financial </a:t>
              </a:r>
              <a:r>
                <a:rPr lang="en-US" sz="1400" dirty="0">
                  <a:gradFill>
                    <a:gsLst>
                      <a:gs pos="1250">
                        <a:schemeClr val="bg2"/>
                      </a:gs>
                      <a:gs pos="100000">
                        <a:schemeClr val="bg2"/>
                      </a:gs>
                    </a:gsLst>
                    <a:lin ang="5400000" scaled="0"/>
                  </a:gradFill>
                </a:rPr>
                <a:t>reports</a:t>
              </a:r>
            </a:p>
          </p:txBody>
        </p:sp>
        <p:grpSp>
          <p:nvGrpSpPr>
            <p:cNvPr id="105" name="Group 104"/>
            <p:cNvGrpSpPr/>
            <p:nvPr/>
          </p:nvGrpSpPr>
          <p:grpSpPr>
            <a:xfrm>
              <a:off x="3881282" y="4473730"/>
              <a:ext cx="3974620" cy="2147818"/>
              <a:chOff x="3881282" y="4473730"/>
              <a:chExt cx="3974620" cy="2147818"/>
            </a:xfrm>
          </p:grpSpPr>
          <p:sp>
            <p:nvSpPr>
              <p:cNvPr id="107" name="Rectangle 106"/>
              <p:cNvSpPr/>
              <p:nvPr/>
            </p:nvSpPr>
            <p:spPr>
              <a:xfrm>
                <a:off x="3881282" y="4473730"/>
                <a:ext cx="3974620" cy="2147818"/>
              </a:xfrm>
              <a:prstGeom prst="rect">
                <a:avLst/>
              </a:prstGeom>
              <a:solidFill>
                <a:schemeClr val="tx2"/>
              </a:solid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horz" lIns="182880" tIns="146304" rIns="182880" bIns="146304" anchor="t" anchorCtr="0"/>
              <a:lstStyle/>
              <a:p>
                <a:pPr>
                  <a:lnSpc>
                    <a:spcPct val="90000"/>
                  </a:lnSpc>
                </a:pPr>
                <a:r>
                  <a:rPr lang="en-US" sz="2800" dirty="0" smtClean="0">
                    <a:gradFill>
                      <a:gsLst>
                        <a:gs pos="1250">
                          <a:schemeClr val="bg1"/>
                        </a:gs>
                        <a:gs pos="100000">
                          <a:schemeClr val="bg1"/>
                        </a:gs>
                      </a:gsLst>
                      <a:lin ang="5400000" scaled="0"/>
                    </a:gradFill>
                    <a:latin typeface="+mj-lt"/>
                  </a:rPr>
                  <a:t>Document template</a:t>
                </a:r>
                <a:endParaRPr lang="en-US" sz="2800" dirty="0">
                  <a:gradFill>
                    <a:gsLst>
                      <a:gs pos="1250">
                        <a:schemeClr val="bg1"/>
                      </a:gs>
                      <a:gs pos="100000">
                        <a:schemeClr val="bg1"/>
                      </a:gs>
                    </a:gsLst>
                    <a:lin ang="5400000" scaled="0"/>
                  </a:gradFill>
                  <a:latin typeface="+mj-lt"/>
                </a:endParaRPr>
              </a:p>
            </p:txBody>
          </p:sp>
          <p:sp>
            <p:nvSpPr>
              <p:cNvPr id="108" name="Oval 28"/>
              <p:cNvSpPr/>
              <p:nvPr/>
            </p:nvSpPr>
            <p:spPr>
              <a:xfrm>
                <a:off x="3960652" y="5167607"/>
                <a:ext cx="1871180" cy="64008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nSpc>
                    <a:spcPct val="90000"/>
                  </a:lnSpc>
                </a:pPr>
                <a:r>
                  <a:rPr lang="en-US" sz="1799" dirty="0">
                    <a:gradFill>
                      <a:gsLst>
                        <a:gs pos="1250">
                          <a:schemeClr val="tx1"/>
                        </a:gs>
                        <a:gs pos="100000">
                          <a:schemeClr val="tx1"/>
                        </a:gs>
                      </a:gsLst>
                      <a:lin ang="5400000" scaled="0"/>
                    </a:gradFill>
                  </a:rPr>
                  <a:t>App for Office</a:t>
                </a:r>
              </a:p>
            </p:txBody>
          </p:sp>
          <p:sp>
            <p:nvSpPr>
              <p:cNvPr id="109" name="Oval 28"/>
              <p:cNvSpPr/>
              <p:nvPr/>
            </p:nvSpPr>
            <p:spPr>
              <a:xfrm>
                <a:off x="5902529" y="5167606"/>
                <a:ext cx="1871180" cy="64008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nSpc>
                    <a:spcPct val="90000"/>
                  </a:lnSpc>
                </a:pPr>
                <a:r>
                  <a:rPr lang="en-US" sz="1799" dirty="0">
                    <a:gradFill>
                      <a:gsLst>
                        <a:gs pos="1250">
                          <a:schemeClr val="tx1"/>
                        </a:gs>
                        <a:gs pos="100000">
                          <a:schemeClr val="tx1"/>
                        </a:gs>
                      </a:gsLst>
                      <a:lin ang="5400000" scaled="0"/>
                    </a:gradFill>
                  </a:rPr>
                  <a:t>App for Office</a:t>
                </a:r>
              </a:p>
            </p:txBody>
          </p:sp>
          <p:sp>
            <p:nvSpPr>
              <p:cNvPr id="110" name="Oval 28"/>
              <p:cNvSpPr/>
              <p:nvPr/>
            </p:nvSpPr>
            <p:spPr>
              <a:xfrm>
                <a:off x="3960652" y="5885540"/>
                <a:ext cx="1871180" cy="64008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nSpc>
                    <a:spcPct val="90000"/>
                  </a:lnSpc>
                </a:pPr>
                <a:r>
                  <a:rPr lang="en-US" sz="1799" dirty="0">
                    <a:gradFill>
                      <a:gsLst>
                        <a:gs pos="1250">
                          <a:schemeClr val="tx1"/>
                        </a:gs>
                        <a:gs pos="100000">
                          <a:schemeClr val="tx1"/>
                        </a:gs>
                      </a:gsLst>
                      <a:lin ang="5400000" scaled="0"/>
                    </a:gradFill>
                  </a:rPr>
                  <a:t>App for Office</a:t>
                </a:r>
              </a:p>
            </p:txBody>
          </p:sp>
          <p:sp>
            <p:nvSpPr>
              <p:cNvPr id="111" name="Oval 28"/>
              <p:cNvSpPr/>
              <p:nvPr/>
            </p:nvSpPr>
            <p:spPr>
              <a:xfrm>
                <a:off x="5902529" y="5885540"/>
                <a:ext cx="1871180" cy="64008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nSpc>
                    <a:spcPct val="90000"/>
                  </a:lnSpc>
                </a:pPr>
                <a:r>
                  <a:rPr lang="en-US" sz="1799" dirty="0">
                    <a:gradFill>
                      <a:gsLst>
                        <a:gs pos="1250">
                          <a:schemeClr val="tx1"/>
                        </a:gs>
                        <a:gs pos="100000">
                          <a:schemeClr val="tx1"/>
                        </a:gs>
                      </a:gsLst>
                      <a:lin ang="5400000" scaled="0"/>
                    </a:gradFill>
                  </a:rPr>
                  <a:t>App for Office</a:t>
                </a:r>
              </a:p>
            </p:txBody>
          </p:sp>
        </p:grpSp>
        <p:cxnSp>
          <p:nvCxnSpPr>
            <p:cNvPr id="106" name="Straight Connector 105"/>
            <p:cNvCxnSpPr/>
            <p:nvPr/>
          </p:nvCxnSpPr>
          <p:spPr>
            <a:xfrm flipV="1">
              <a:off x="5868593" y="1313216"/>
              <a:ext cx="0" cy="3328481"/>
            </a:xfrm>
            <a:prstGeom prst="line">
              <a:avLst/>
            </a:prstGeom>
            <a:noFill/>
            <a:ln w="28575" cap="rnd" cmpd="sng" algn="ctr">
              <a:solidFill>
                <a:schemeClr val="tx2"/>
              </a:solidFill>
              <a:prstDash val="sysDot"/>
              <a:tailEnd type="oval"/>
            </a:ln>
            <a:effectLst/>
          </p:spPr>
        </p:cxnSp>
      </p:grpSp>
      <p:sp useBgFill="1">
        <p:nvSpPr>
          <p:cNvPr id="112" name="Rectangle 111"/>
          <p:cNvSpPr/>
          <p:nvPr/>
        </p:nvSpPr>
        <p:spPr bwMode="auto">
          <a:xfrm>
            <a:off x="114300" y="6781800"/>
            <a:ext cx="12461966" cy="928531"/>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55594462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decel="100000" fill="hold" nodeType="clickEffect">
                                  <p:stCondLst>
                                    <p:cond delay="0"/>
                                  </p:stCondLst>
                                  <p:childTnLst>
                                    <p:set>
                                      <p:cBhvr>
                                        <p:cTn id="6" dur="1" fill="hold">
                                          <p:stCondLst>
                                            <p:cond delay="0"/>
                                          </p:stCondLst>
                                        </p:cTn>
                                        <p:tgtEl>
                                          <p:spTgt spid="82"/>
                                        </p:tgtEl>
                                        <p:attrNameLst>
                                          <p:attrName>style.visibility</p:attrName>
                                        </p:attrNameLst>
                                      </p:cBhvr>
                                      <p:to>
                                        <p:strVal val="visible"/>
                                      </p:to>
                                    </p:set>
                                    <p:anim calcmode="lin" valueType="num">
                                      <p:cBhvr additive="base">
                                        <p:cTn id="7" dur="750" fill="hold"/>
                                        <p:tgtEl>
                                          <p:spTgt spid="82"/>
                                        </p:tgtEl>
                                        <p:attrNameLst>
                                          <p:attrName>ppt_x</p:attrName>
                                        </p:attrNameLst>
                                      </p:cBhvr>
                                      <p:tavLst>
                                        <p:tav tm="0">
                                          <p:val>
                                            <p:strVal val="#ppt_x"/>
                                          </p:val>
                                        </p:tav>
                                        <p:tav tm="100000">
                                          <p:val>
                                            <p:strVal val="#ppt_x"/>
                                          </p:val>
                                        </p:tav>
                                      </p:tavLst>
                                    </p:anim>
                                    <p:anim calcmode="lin" valueType="num">
                                      <p:cBhvr additive="base">
                                        <p:cTn id="8" dur="750" fill="hold"/>
                                        <p:tgtEl>
                                          <p:spTgt spid="8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decel="100000" fill="hold" nodeType="clickEffect">
                                  <p:stCondLst>
                                    <p:cond delay="0"/>
                                  </p:stCondLst>
                                  <p:childTnLst>
                                    <p:set>
                                      <p:cBhvr>
                                        <p:cTn id="12" dur="1" fill="hold">
                                          <p:stCondLst>
                                            <p:cond delay="0"/>
                                          </p:stCondLst>
                                        </p:cTn>
                                        <p:tgtEl>
                                          <p:spTgt spid="98"/>
                                        </p:tgtEl>
                                        <p:attrNameLst>
                                          <p:attrName>style.visibility</p:attrName>
                                        </p:attrNameLst>
                                      </p:cBhvr>
                                      <p:to>
                                        <p:strVal val="visible"/>
                                      </p:to>
                                    </p:set>
                                    <p:anim calcmode="lin" valueType="num">
                                      <p:cBhvr additive="base">
                                        <p:cTn id="13" dur="750" fill="hold"/>
                                        <p:tgtEl>
                                          <p:spTgt spid="98"/>
                                        </p:tgtEl>
                                        <p:attrNameLst>
                                          <p:attrName>ppt_x</p:attrName>
                                        </p:attrNameLst>
                                      </p:cBhvr>
                                      <p:tavLst>
                                        <p:tav tm="0">
                                          <p:val>
                                            <p:strVal val="#ppt_x"/>
                                          </p:val>
                                        </p:tav>
                                        <p:tav tm="100000">
                                          <p:val>
                                            <p:strVal val="#ppt_x"/>
                                          </p:val>
                                        </p:tav>
                                      </p:tavLst>
                                    </p:anim>
                                    <p:anim calcmode="lin" valueType="num">
                                      <p:cBhvr additive="base">
                                        <p:cTn id="14" dur="750" fill="hold"/>
                                        <p:tgtEl>
                                          <p:spTgt spid="9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decel="100000" fill="hold" nodeType="clickEffect">
                                  <p:stCondLst>
                                    <p:cond delay="0"/>
                                  </p:stCondLst>
                                  <p:childTnLst>
                                    <p:set>
                                      <p:cBhvr>
                                        <p:cTn id="18" dur="1" fill="hold">
                                          <p:stCondLst>
                                            <p:cond delay="0"/>
                                          </p:stCondLst>
                                        </p:cTn>
                                        <p:tgtEl>
                                          <p:spTgt spid="59"/>
                                        </p:tgtEl>
                                        <p:attrNameLst>
                                          <p:attrName>style.visibility</p:attrName>
                                        </p:attrNameLst>
                                      </p:cBhvr>
                                      <p:to>
                                        <p:strVal val="visible"/>
                                      </p:to>
                                    </p:set>
                                    <p:anim calcmode="lin" valueType="num">
                                      <p:cBhvr additive="base">
                                        <p:cTn id="19" dur="750" fill="hold"/>
                                        <p:tgtEl>
                                          <p:spTgt spid="59"/>
                                        </p:tgtEl>
                                        <p:attrNameLst>
                                          <p:attrName>ppt_x</p:attrName>
                                        </p:attrNameLst>
                                      </p:cBhvr>
                                      <p:tavLst>
                                        <p:tav tm="0">
                                          <p:val>
                                            <p:strVal val="#ppt_x"/>
                                          </p:val>
                                        </p:tav>
                                        <p:tav tm="100000">
                                          <p:val>
                                            <p:strVal val="#ppt_x"/>
                                          </p:val>
                                        </p:tav>
                                      </p:tavLst>
                                    </p:anim>
                                    <p:anim calcmode="lin" valueType="num">
                                      <p:cBhvr additive="base">
                                        <p:cTn id="20" dur="750" fill="hold"/>
                                        <p:tgtEl>
                                          <p:spTgt spid="5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5882"/>
            <a:ext cx="13605699" cy="6682976"/>
          </a:xfrm>
          <a:prstGeom prst="rect">
            <a:avLst/>
          </a:prstGeom>
        </p:spPr>
      </p:pic>
      <p:grpSp>
        <p:nvGrpSpPr>
          <p:cNvPr id="5" name="Group 4"/>
          <p:cNvGrpSpPr/>
          <p:nvPr/>
        </p:nvGrpSpPr>
        <p:grpSpPr>
          <a:xfrm>
            <a:off x="-258764" y="6036253"/>
            <a:ext cx="9677401" cy="652605"/>
            <a:chOff x="-258764" y="6136461"/>
            <a:chExt cx="9677401" cy="652605"/>
          </a:xfrm>
        </p:grpSpPr>
        <p:sp>
          <p:nvSpPr>
            <p:cNvPr id="6" name="Rectangle 5"/>
            <p:cNvSpPr/>
            <p:nvPr/>
          </p:nvSpPr>
          <p:spPr bwMode="auto">
            <a:xfrm>
              <a:off x="-258764" y="6136461"/>
              <a:ext cx="9677401" cy="65260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p:nvSpPr>
          <p:spPr>
            <a:xfrm>
              <a:off x="198437" y="6240462"/>
              <a:ext cx="8229600" cy="369332"/>
            </a:xfrm>
            <a:prstGeom prst="rect">
              <a:avLst/>
            </a:prstGeom>
          </p:spPr>
          <p:txBody>
            <a:bodyPr wrap="square">
              <a:spAutoFit/>
            </a:bodyPr>
            <a:lstStyle/>
            <a:p>
              <a:r>
                <a:rPr lang="en-US" dirty="0" smtClean="0">
                  <a:gradFill>
                    <a:gsLst>
                      <a:gs pos="0">
                        <a:schemeClr val="bg1"/>
                      </a:gs>
                      <a:gs pos="53000">
                        <a:schemeClr val="bg1"/>
                      </a:gs>
                    </a:gsLst>
                    <a:lin ang="5400000" scaled="0"/>
                  </a:gradFill>
                </a:rPr>
                <a:t>http://aka.ms/OfficeJSAPIs</a:t>
              </a:r>
              <a:endParaRPr lang="en-US" dirty="0">
                <a:gradFill>
                  <a:gsLst>
                    <a:gs pos="0">
                      <a:schemeClr val="bg1"/>
                    </a:gs>
                    <a:gs pos="53000">
                      <a:schemeClr val="bg1"/>
                    </a:gs>
                  </a:gsLst>
                  <a:lin ang="5400000" scaled="0"/>
                </a:gradFill>
              </a:endParaRPr>
            </a:p>
          </p:txBody>
        </p:sp>
      </p:grpSp>
    </p:spTree>
    <p:extLst>
      <p:ext uri="{BB962C8B-B14F-4D97-AF65-F5344CB8AC3E}">
        <p14:creationId xmlns:p14="http://schemas.microsoft.com/office/powerpoint/2010/main" val="18933044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Group 37" hidden="1"/>
          <p:cNvGrpSpPr/>
          <p:nvPr/>
        </p:nvGrpSpPr>
        <p:grpSpPr>
          <a:xfrm>
            <a:off x="2001136" y="1496862"/>
            <a:ext cx="8434206" cy="5592427"/>
            <a:chOff x="564300" y="1395675"/>
            <a:chExt cx="11027672" cy="5485475"/>
          </a:xfrm>
          <a:solidFill>
            <a:schemeClr val="bg2">
              <a:lumMod val="90000"/>
            </a:schemeClr>
          </a:solidFill>
        </p:grpSpPr>
        <p:grpSp>
          <p:nvGrpSpPr>
            <p:cNvPr id="39" name="Group 38"/>
            <p:cNvGrpSpPr/>
            <p:nvPr/>
          </p:nvGrpSpPr>
          <p:grpSpPr>
            <a:xfrm>
              <a:off x="564300" y="1395675"/>
              <a:ext cx="11027672" cy="1298448"/>
              <a:chOff x="0" y="1401500"/>
              <a:chExt cx="11107775" cy="1298448"/>
            </a:xfrm>
            <a:grpFill/>
          </p:grpSpPr>
          <p:sp>
            <p:nvSpPr>
              <p:cNvPr id="86" name="Rectangle 85"/>
              <p:cNvSpPr/>
              <p:nvPr/>
            </p:nvSpPr>
            <p:spPr>
              <a:xfrm>
                <a:off x="0" y="1401500"/>
                <a:ext cx="1307939" cy="129844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1313"/>
                <a:endParaRPr lang="en-US" sz="1937">
                  <a:solidFill>
                    <a:srgbClr val="FFFFFF"/>
                  </a:solidFill>
                </a:endParaRPr>
              </a:p>
            </p:txBody>
          </p:sp>
          <p:sp>
            <p:nvSpPr>
              <p:cNvPr id="87" name="Rectangle 86"/>
              <p:cNvSpPr/>
              <p:nvPr/>
            </p:nvSpPr>
            <p:spPr>
              <a:xfrm>
                <a:off x="1399977" y="1401500"/>
                <a:ext cx="1307939" cy="129844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1313"/>
                <a:endParaRPr lang="en-US" sz="1937">
                  <a:solidFill>
                    <a:srgbClr val="FFFFFF"/>
                  </a:solidFill>
                </a:endParaRPr>
              </a:p>
            </p:txBody>
          </p:sp>
          <p:sp>
            <p:nvSpPr>
              <p:cNvPr id="88" name="Rectangle 87"/>
              <p:cNvSpPr/>
              <p:nvPr/>
            </p:nvSpPr>
            <p:spPr>
              <a:xfrm>
                <a:off x="2799954" y="1401500"/>
                <a:ext cx="1307939" cy="129844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1313"/>
                <a:endParaRPr lang="en-US" sz="1937">
                  <a:solidFill>
                    <a:srgbClr val="FFFFFF"/>
                  </a:solidFill>
                </a:endParaRPr>
              </a:p>
            </p:txBody>
          </p:sp>
          <p:sp>
            <p:nvSpPr>
              <p:cNvPr id="89" name="Rectangle 88"/>
              <p:cNvSpPr/>
              <p:nvPr/>
            </p:nvSpPr>
            <p:spPr>
              <a:xfrm>
                <a:off x="4199931" y="1401500"/>
                <a:ext cx="1307939" cy="129844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1313"/>
                <a:endParaRPr lang="en-US" sz="1937">
                  <a:solidFill>
                    <a:srgbClr val="FFFFFF"/>
                  </a:solidFill>
                </a:endParaRPr>
              </a:p>
            </p:txBody>
          </p:sp>
          <p:sp>
            <p:nvSpPr>
              <p:cNvPr id="90" name="Rectangle 89"/>
              <p:cNvSpPr/>
              <p:nvPr/>
            </p:nvSpPr>
            <p:spPr>
              <a:xfrm>
                <a:off x="5599907" y="1401500"/>
                <a:ext cx="1307939" cy="129844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1313"/>
                <a:endParaRPr lang="en-US" sz="1937">
                  <a:solidFill>
                    <a:srgbClr val="FFFFFF"/>
                  </a:solidFill>
                </a:endParaRPr>
              </a:p>
            </p:txBody>
          </p:sp>
          <p:sp>
            <p:nvSpPr>
              <p:cNvPr id="91" name="Rectangle 90"/>
              <p:cNvSpPr/>
              <p:nvPr/>
            </p:nvSpPr>
            <p:spPr>
              <a:xfrm>
                <a:off x="6999883" y="1401500"/>
                <a:ext cx="1307939" cy="129844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1313"/>
                <a:endParaRPr lang="en-US" sz="1937">
                  <a:solidFill>
                    <a:srgbClr val="FFFFFF"/>
                  </a:solidFill>
                </a:endParaRPr>
              </a:p>
            </p:txBody>
          </p:sp>
          <p:sp>
            <p:nvSpPr>
              <p:cNvPr id="92" name="Rectangle 91"/>
              <p:cNvSpPr/>
              <p:nvPr/>
            </p:nvSpPr>
            <p:spPr>
              <a:xfrm>
                <a:off x="8399860" y="1401500"/>
                <a:ext cx="1307939" cy="129844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1313"/>
                <a:endParaRPr lang="en-US" sz="1937">
                  <a:solidFill>
                    <a:srgbClr val="FFFFFF"/>
                  </a:solidFill>
                </a:endParaRPr>
              </a:p>
            </p:txBody>
          </p:sp>
          <p:sp>
            <p:nvSpPr>
              <p:cNvPr id="93" name="Rectangle 92"/>
              <p:cNvSpPr/>
              <p:nvPr/>
            </p:nvSpPr>
            <p:spPr>
              <a:xfrm>
                <a:off x="9799836" y="1401500"/>
                <a:ext cx="1307939" cy="129844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1313"/>
                <a:endParaRPr lang="en-US" sz="1937">
                  <a:solidFill>
                    <a:srgbClr val="FFFFFF"/>
                  </a:solidFill>
                </a:endParaRPr>
              </a:p>
            </p:txBody>
          </p:sp>
          <p:sp>
            <p:nvSpPr>
              <p:cNvPr id="94" name="Rectangle 93"/>
              <p:cNvSpPr/>
              <p:nvPr/>
            </p:nvSpPr>
            <p:spPr>
              <a:xfrm>
                <a:off x="1399977" y="1401500"/>
                <a:ext cx="653969" cy="64922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1313"/>
                <a:endParaRPr lang="en-US" sz="1937">
                  <a:solidFill>
                    <a:srgbClr val="FFFFFF"/>
                  </a:solidFill>
                </a:endParaRPr>
              </a:p>
            </p:txBody>
          </p:sp>
        </p:grpSp>
        <p:grpSp>
          <p:nvGrpSpPr>
            <p:cNvPr id="40" name="Group 39"/>
            <p:cNvGrpSpPr/>
            <p:nvPr/>
          </p:nvGrpSpPr>
          <p:grpSpPr>
            <a:xfrm>
              <a:off x="564300" y="2791351"/>
              <a:ext cx="11027672" cy="1298448"/>
              <a:chOff x="0" y="2789500"/>
              <a:chExt cx="11107775" cy="1298448"/>
            </a:xfrm>
            <a:grpFill/>
          </p:grpSpPr>
          <p:sp>
            <p:nvSpPr>
              <p:cNvPr id="78" name="Rectangle 77"/>
              <p:cNvSpPr/>
              <p:nvPr/>
            </p:nvSpPr>
            <p:spPr>
              <a:xfrm>
                <a:off x="0" y="2789500"/>
                <a:ext cx="1307939" cy="129844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1313"/>
                <a:endParaRPr lang="en-US" sz="1937">
                  <a:solidFill>
                    <a:srgbClr val="FFFFFF"/>
                  </a:solidFill>
                </a:endParaRPr>
              </a:p>
            </p:txBody>
          </p:sp>
          <p:sp>
            <p:nvSpPr>
              <p:cNvPr id="79" name="Rectangle 78"/>
              <p:cNvSpPr/>
              <p:nvPr/>
            </p:nvSpPr>
            <p:spPr>
              <a:xfrm>
                <a:off x="1399977" y="2789500"/>
                <a:ext cx="1307939" cy="129844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1313"/>
                <a:endParaRPr lang="en-US" sz="1937">
                  <a:solidFill>
                    <a:srgbClr val="FFFFFF"/>
                  </a:solidFill>
                </a:endParaRPr>
              </a:p>
            </p:txBody>
          </p:sp>
          <p:sp>
            <p:nvSpPr>
              <p:cNvPr id="80" name="Rectangle 79"/>
              <p:cNvSpPr/>
              <p:nvPr/>
            </p:nvSpPr>
            <p:spPr>
              <a:xfrm>
                <a:off x="2799954" y="2789500"/>
                <a:ext cx="1307939" cy="129844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1313"/>
                <a:endParaRPr lang="en-US" sz="1937">
                  <a:solidFill>
                    <a:srgbClr val="FFFFFF"/>
                  </a:solidFill>
                </a:endParaRPr>
              </a:p>
            </p:txBody>
          </p:sp>
          <p:sp>
            <p:nvSpPr>
              <p:cNvPr id="81" name="Rectangle 80"/>
              <p:cNvSpPr/>
              <p:nvPr/>
            </p:nvSpPr>
            <p:spPr>
              <a:xfrm>
                <a:off x="4199931" y="2789500"/>
                <a:ext cx="1307939" cy="129844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1313"/>
                <a:endParaRPr lang="en-US" sz="1937">
                  <a:solidFill>
                    <a:srgbClr val="FFFFFF"/>
                  </a:solidFill>
                </a:endParaRPr>
              </a:p>
            </p:txBody>
          </p:sp>
          <p:sp>
            <p:nvSpPr>
              <p:cNvPr id="82" name="Rectangle 81"/>
              <p:cNvSpPr/>
              <p:nvPr/>
            </p:nvSpPr>
            <p:spPr>
              <a:xfrm>
                <a:off x="5599907" y="2789500"/>
                <a:ext cx="1307939" cy="129844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1313"/>
                <a:endParaRPr lang="en-US" sz="1937">
                  <a:solidFill>
                    <a:srgbClr val="FFFFFF"/>
                  </a:solidFill>
                </a:endParaRPr>
              </a:p>
            </p:txBody>
          </p:sp>
          <p:sp>
            <p:nvSpPr>
              <p:cNvPr id="83" name="Rectangle 82"/>
              <p:cNvSpPr/>
              <p:nvPr/>
            </p:nvSpPr>
            <p:spPr>
              <a:xfrm>
                <a:off x="6999883" y="2789500"/>
                <a:ext cx="1307939" cy="129844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1313"/>
                <a:endParaRPr lang="en-US" sz="1937">
                  <a:solidFill>
                    <a:srgbClr val="FFFFFF"/>
                  </a:solidFill>
                </a:endParaRPr>
              </a:p>
            </p:txBody>
          </p:sp>
          <p:sp>
            <p:nvSpPr>
              <p:cNvPr id="84" name="Rectangle 83"/>
              <p:cNvSpPr/>
              <p:nvPr/>
            </p:nvSpPr>
            <p:spPr>
              <a:xfrm>
                <a:off x="8399860" y="2789500"/>
                <a:ext cx="1307939" cy="129844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1313"/>
                <a:endParaRPr lang="en-US" sz="1937">
                  <a:solidFill>
                    <a:srgbClr val="FFFFFF"/>
                  </a:solidFill>
                </a:endParaRPr>
              </a:p>
            </p:txBody>
          </p:sp>
          <p:sp>
            <p:nvSpPr>
              <p:cNvPr id="85" name="Rectangle 84"/>
              <p:cNvSpPr/>
              <p:nvPr/>
            </p:nvSpPr>
            <p:spPr>
              <a:xfrm>
                <a:off x="9799836" y="2789500"/>
                <a:ext cx="1307939" cy="129844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1313"/>
                <a:endParaRPr lang="en-US" sz="1937">
                  <a:solidFill>
                    <a:srgbClr val="FFFFFF"/>
                  </a:solidFill>
                </a:endParaRPr>
              </a:p>
            </p:txBody>
          </p:sp>
        </p:grpSp>
        <p:grpSp>
          <p:nvGrpSpPr>
            <p:cNvPr id="41" name="Group 40"/>
            <p:cNvGrpSpPr/>
            <p:nvPr/>
          </p:nvGrpSpPr>
          <p:grpSpPr>
            <a:xfrm>
              <a:off x="564300" y="4187026"/>
              <a:ext cx="11027672" cy="1298448"/>
              <a:chOff x="0" y="4191000"/>
              <a:chExt cx="11107775" cy="1298448"/>
            </a:xfrm>
            <a:grpFill/>
          </p:grpSpPr>
          <p:sp>
            <p:nvSpPr>
              <p:cNvPr id="54" name="Rectangle 53"/>
              <p:cNvSpPr/>
              <p:nvPr/>
            </p:nvSpPr>
            <p:spPr>
              <a:xfrm>
                <a:off x="0" y="4191000"/>
                <a:ext cx="1307939" cy="129844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1313"/>
                <a:endParaRPr lang="en-US" sz="1937">
                  <a:solidFill>
                    <a:srgbClr val="FFFFFF"/>
                  </a:solidFill>
                </a:endParaRPr>
              </a:p>
            </p:txBody>
          </p:sp>
          <p:sp>
            <p:nvSpPr>
              <p:cNvPr id="55" name="Rectangle 54"/>
              <p:cNvSpPr/>
              <p:nvPr/>
            </p:nvSpPr>
            <p:spPr>
              <a:xfrm>
                <a:off x="1399977" y="4191000"/>
                <a:ext cx="1307939" cy="129844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1313"/>
                <a:endParaRPr lang="en-US" sz="1937">
                  <a:solidFill>
                    <a:srgbClr val="FFFFFF"/>
                  </a:solidFill>
                </a:endParaRPr>
              </a:p>
            </p:txBody>
          </p:sp>
          <p:sp>
            <p:nvSpPr>
              <p:cNvPr id="56" name="Rectangle 55"/>
              <p:cNvSpPr/>
              <p:nvPr/>
            </p:nvSpPr>
            <p:spPr>
              <a:xfrm>
                <a:off x="2799954" y="4191000"/>
                <a:ext cx="1307939" cy="129844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1313"/>
                <a:endParaRPr lang="en-US" sz="1937">
                  <a:solidFill>
                    <a:srgbClr val="FFFFFF"/>
                  </a:solidFill>
                </a:endParaRPr>
              </a:p>
            </p:txBody>
          </p:sp>
          <p:sp>
            <p:nvSpPr>
              <p:cNvPr id="57" name="Rectangle 56"/>
              <p:cNvSpPr/>
              <p:nvPr/>
            </p:nvSpPr>
            <p:spPr>
              <a:xfrm>
                <a:off x="4199931" y="4191000"/>
                <a:ext cx="1307939" cy="129844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1313"/>
                <a:endParaRPr lang="en-US" sz="1937">
                  <a:solidFill>
                    <a:srgbClr val="FFFFFF"/>
                  </a:solidFill>
                </a:endParaRPr>
              </a:p>
            </p:txBody>
          </p:sp>
          <p:sp>
            <p:nvSpPr>
              <p:cNvPr id="71" name="Rectangle 70"/>
              <p:cNvSpPr/>
              <p:nvPr/>
            </p:nvSpPr>
            <p:spPr>
              <a:xfrm>
                <a:off x="5599907" y="4191000"/>
                <a:ext cx="1307939" cy="129844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1313"/>
                <a:endParaRPr lang="en-US" sz="1937">
                  <a:solidFill>
                    <a:srgbClr val="FFFFFF"/>
                  </a:solidFill>
                </a:endParaRPr>
              </a:p>
            </p:txBody>
          </p:sp>
          <p:sp>
            <p:nvSpPr>
              <p:cNvPr id="75" name="Rectangle 74"/>
              <p:cNvSpPr/>
              <p:nvPr/>
            </p:nvSpPr>
            <p:spPr>
              <a:xfrm>
                <a:off x="6999883" y="4191000"/>
                <a:ext cx="1307939" cy="129844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1313"/>
                <a:endParaRPr lang="en-US" sz="1937">
                  <a:solidFill>
                    <a:srgbClr val="FFFFFF"/>
                  </a:solidFill>
                </a:endParaRPr>
              </a:p>
            </p:txBody>
          </p:sp>
          <p:sp>
            <p:nvSpPr>
              <p:cNvPr id="76" name="Rectangle 75"/>
              <p:cNvSpPr/>
              <p:nvPr/>
            </p:nvSpPr>
            <p:spPr>
              <a:xfrm>
                <a:off x="8399860" y="4191000"/>
                <a:ext cx="1307939" cy="129844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1313"/>
                <a:endParaRPr lang="en-US" sz="1937">
                  <a:solidFill>
                    <a:srgbClr val="FFFFFF"/>
                  </a:solidFill>
                </a:endParaRPr>
              </a:p>
            </p:txBody>
          </p:sp>
          <p:sp>
            <p:nvSpPr>
              <p:cNvPr id="77" name="Rectangle 76"/>
              <p:cNvSpPr/>
              <p:nvPr/>
            </p:nvSpPr>
            <p:spPr>
              <a:xfrm>
                <a:off x="9799836" y="4191000"/>
                <a:ext cx="1307939" cy="129844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1313"/>
                <a:endParaRPr lang="en-US" sz="1937">
                  <a:solidFill>
                    <a:srgbClr val="FFFFFF"/>
                  </a:solidFill>
                </a:endParaRPr>
              </a:p>
            </p:txBody>
          </p:sp>
        </p:grpSp>
        <p:grpSp>
          <p:nvGrpSpPr>
            <p:cNvPr id="45" name="Group 44"/>
            <p:cNvGrpSpPr/>
            <p:nvPr/>
          </p:nvGrpSpPr>
          <p:grpSpPr>
            <a:xfrm>
              <a:off x="564300" y="5582702"/>
              <a:ext cx="11027672" cy="1298448"/>
              <a:chOff x="0" y="5638800"/>
              <a:chExt cx="11107775" cy="1298448"/>
            </a:xfrm>
            <a:grpFill/>
          </p:grpSpPr>
          <p:sp>
            <p:nvSpPr>
              <p:cNvPr id="46" name="Rectangle 45"/>
              <p:cNvSpPr/>
              <p:nvPr/>
            </p:nvSpPr>
            <p:spPr>
              <a:xfrm>
                <a:off x="0" y="5638800"/>
                <a:ext cx="1307939" cy="129844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1313"/>
                <a:endParaRPr lang="en-US" sz="1937">
                  <a:solidFill>
                    <a:srgbClr val="FFFFFF"/>
                  </a:solidFill>
                </a:endParaRPr>
              </a:p>
            </p:txBody>
          </p:sp>
          <p:sp>
            <p:nvSpPr>
              <p:cNvPr id="47" name="Rectangle 46"/>
              <p:cNvSpPr/>
              <p:nvPr/>
            </p:nvSpPr>
            <p:spPr>
              <a:xfrm>
                <a:off x="1399977" y="5638800"/>
                <a:ext cx="1307939" cy="129844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1313"/>
                <a:endParaRPr lang="en-US" sz="1937">
                  <a:solidFill>
                    <a:srgbClr val="FFFFFF"/>
                  </a:solidFill>
                </a:endParaRPr>
              </a:p>
            </p:txBody>
          </p:sp>
          <p:sp>
            <p:nvSpPr>
              <p:cNvPr id="48" name="Rectangle 47"/>
              <p:cNvSpPr/>
              <p:nvPr/>
            </p:nvSpPr>
            <p:spPr>
              <a:xfrm>
                <a:off x="2799954" y="5638800"/>
                <a:ext cx="1307939" cy="129844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1313"/>
                <a:endParaRPr lang="en-US" sz="1937">
                  <a:solidFill>
                    <a:srgbClr val="FFFFFF"/>
                  </a:solidFill>
                </a:endParaRPr>
              </a:p>
            </p:txBody>
          </p:sp>
          <p:sp>
            <p:nvSpPr>
              <p:cNvPr id="49" name="Rectangle 48"/>
              <p:cNvSpPr/>
              <p:nvPr/>
            </p:nvSpPr>
            <p:spPr>
              <a:xfrm>
                <a:off x="4199931" y="5638800"/>
                <a:ext cx="1307939" cy="129844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1313"/>
                <a:endParaRPr lang="en-US" sz="1937">
                  <a:solidFill>
                    <a:srgbClr val="FFFFFF"/>
                  </a:solidFill>
                </a:endParaRPr>
              </a:p>
            </p:txBody>
          </p:sp>
          <p:sp>
            <p:nvSpPr>
              <p:cNvPr id="50" name="Rectangle 49"/>
              <p:cNvSpPr/>
              <p:nvPr/>
            </p:nvSpPr>
            <p:spPr>
              <a:xfrm>
                <a:off x="5599907" y="5638800"/>
                <a:ext cx="1307939" cy="129844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1313"/>
                <a:endParaRPr lang="en-US" sz="1937">
                  <a:solidFill>
                    <a:srgbClr val="FFFFFF"/>
                  </a:solidFill>
                </a:endParaRPr>
              </a:p>
            </p:txBody>
          </p:sp>
          <p:sp>
            <p:nvSpPr>
              <p:cNvPr id="51" name="Rectangle 50"/>
              <p:cNvSpPr/>
              <p:nvPr/>
            </p:nvSpPr>
            <p:spPr>
              <a:xfrm>
                <a:off x="6999883" y="5638800"/>
                <a:ext cx="1307939" cy="129844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1313"/>
                <a:endParaRPr lang="en-US" sz="1937">
                  <a:solidFill>
                    <a:srgbClr val="FFFFFF"/>
                  </a:solidFill>
                </a:endParaRPr>
              </a:p>
            </p:txBody>
          </p:sp>
          <p:sp>
            <p:nvSpPr>
              <p:cNvPr id="52" name="Rectangle 51"/>
              <p:cNvSpPr/>
              <p:nvPr/>
            </p:nvSpPr>
            <p:spPr>
              <a:xfrm>
                <a:off x="8399860" y="5638800"/>
                <a:ext cx="1307939" cy="129844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1313"/>
                <a:endParaRPr lang="en-US" sz="1937">
                  <a:solidFill>
                    <a:srgbClr val="FFFFFF"/>
                  </a:solidFill>
                </a:endParaRPr>
              </a:p>
            </p:txBody>
          </p:sp>
          <p:sp>
            <p:nvSpPr>
              <p:cNvPr id="53" name="Rectangle 52"/>
              <p:cNvSpPr/>
              <p:nvPr/>
            </p:nvSpPr>
            <p:spPr>
              <a:xfrm>
                <a:off x="9799836" y="5638800"/>
                <a:ext cx="1307939" cy="129844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1313"/>
                <a:endParaRPr lang="en-US" sz="1937">
                  <a:solidFill>
                    <a:srgbClr val="FFFFFF"/>
                  </a:solidFill>
                </a:endParaRPr>
              </a:p>
            </p:txBody>
          </p:sp>
        </p:grpSp>
      </p:grpSp>
      <p:sp>
        <p:nvSpPr>
          <p:cNvPr id="10" name="Title 9"/>
          <p:cNvSpPr>
            <a:spLocks noGrp="1"/>
          </p:cNvSpPr>
          <p:nvPr>
            <p:ph type="title"/>
          </p:nvPr>
        </p:nvSpPr>
        <p:spPr>
          <a:xfrm>
            <a:off x="261543" y="309223"/>
            <a:ext cx="11375536" cy="762786"/>
          </a:xfrm>
        </p:spPr>
        <p:txBody>
          <a:bodyPr/>
          <a:lstStyle/>
          <a:p>
            <a:r>
              <a:rPr lang="en-US" dirty="0"/>
              <a:t>Anatomy of an app for </a:t>
            </a:r>
            <a:r>
              <a:rPr lang="en-US" dirty="0" smtClean="0"/>
              <a:t>Office</a:t>
            </a:r>
            <a:endParaRPr lang="en-US" dirty="0"/>
          </a:p>
        </p:txBody>
      </p:sp>
      <p:sp>
        <p:nvSpPr>
          <p:cNvPr id="60" name="Rectangle 94"/>
          <p:cNvSpPr/>
          <p:nvPr/>
        </p:nvSpPr>
        <p:spPr bwMode="auto">
          <a:xfrm>
            <a:off x="309563" y="2277355"/>
            <a:ext cx="2250344" cy="1371600"/>
          </a:xfrm>
          <a:prstGeom prst="rect">
            <a:avLst/>
          </a:prstGeom>
          <a:solidFill>
            <a:schemeClr val="tx2"/>
          </a:solidFill>
          <a:ln>
            <a:noFill/>
          </a:ln>
        </p:spPr>
        <p:style>
          <a:lnRef idx="2">
            <a:schemeClr val="accent3">
              <a:shade val="50000"/>
            </a:schemeClr>
          </a:lnRef>
          <a:fillRef idx="1">
            <a:schemeClr val="accent3"/>
          </a:fillRef>
          <a:effectRef idx="0">
            <a:schemeClr val="accent3"/>
          </a:effectRef>
          <a:fontRef idx="minor">
            <a:schemeClr val="lt1"/>
          </a:fontRef>
        </p:style>
        <p:txBody>
          <a:bodyPr vert="horz" lIns="182880" tIns="146304" rIns="182880" bIns="146304" rtlCol="0" anchor="t" anchorCtr="0"/>
          <a:lstStyle/>
          <a:p>
            <a:pPr defTabSz="913141"/>
            <a:r>
              <a:rPr lang="en-US" sz="1568" dirty="0">
                <a:gradFill>
                  <a:gsLst>
                    <a:gs pos="0">
                      <a:srgbClr val="FFFFFF"/>
                    </a:gs>
                    <a:gs pos="100000">
                      <a:srgbClr val="FFFFFF"/>
                    </a:gs>
                  </a:gsLst>
                  <a:lin ang="5400000" scaled="0"/>
                </a:gradFill>
              </a:rPr>
              <a:t>Web </a:t>
            </a:r>
            <a:r>
              <a:rPr lang="en-US" sz="1568" dirty="0" smtClean="0">
                <a:gradFill>
                  <a:gsLst>
                    <a:gs pos="0">
                      <a:srgbClr val="FFFFFF"/>
                    </a:gs>
                    <a:gs pos="100000">
                      <a:srgbClr val="FFFFFF"/>
                    </a:gs>
                  </a:gsLst>
                  <a:lin ang="5400000" scaled="0"/>
                </a:gradFill>
              </a:rPr>
              <a:t>server</a:t>
            </a:r>
            <a:endParaRPr lang="en-US" sz="1568" dirty="0">
              <a:gradFill>
                <a:gsLst>
                  <a:gs pos="0">
                    <a:srgbClr val="FFFFFF"/>
                  </a:gs>
                  <a:gs pos="100000">
                    <a:srgbClr val="FFFFFF"/>
                  </a:gs>
                </a:gsLst>
                <a:lin ang="5400000" scaled="0"/>
              </a:gradFill>
            </a:endParaRPr>
          </a:p>
        </p:txBody>
      </p:sp>
      <p:grpSp>
        <p:nvGrpSpPr>
          <p:cNvPr id="64" name="Group 63"/>
          <p:cNvGrpSpPr/>
          <p:nvPr/>
        </p:nvGrpSpPr>
        <p:grpSpPr>
          <a:xfrm>
            <a:off x="6183250" y="1149071"/>
            <a:ext cx="5977858" cy="5499488"/>
            <a:chOff x="5170599" y="1482860"/>
            <a:chExt cx="1898208" cy="1293727"/>
          </a:xfrm>
        </p:grpSpPr>
        <p:grpSp>
          <p:nvGrpSpPr>
            <p:cNvPr id="65" name="Group 64"/>
            <p:cNvGrpSpPr/>
            <p:nvPr/>
          </p:nvGrpSpPr>
          <p:grpSpPr>
            <a:xfrm>
              <a:off x="5170599" y="1482860"/>
              <a:ext cx="1898208" cy="1293727"/>
              <a:chOff x="3221955" y="1721563"/>
              <a:chExt cx="2288409" cy="1559669"/>
            </a:xfrm>
          </p:grpSpPr>
          <p:grpSp>
            <p:nvGrpSpPr>
              <p:cNvPr id="67" name="Group 66"/>
              <p:cNvGrpSpPr/>
              <p:nvPr/>
            </p:nvGrpSpPr>
            <p:grpSpPr>
              <a:xfrm>
                <a:off x="3221955" y="1721563"/>
                <a:ext cx="2288409" cy="1559669"/>
                <a:chOff x="8288911" y="1962373"/>
                <a:chExt cx="5159406" cy="3599727"/>
              </a:xfrm>
            </p:grpSpPr>
            <p:pic>
              <p:nvPicPr>
                <p:cNvPr id="69" name="Picture 3"/>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8288911" y="1962373"/>
                  <a:ext cx="5159406" cy="3599727"/>
                </a:xfrm>
                <a:prstGeom prst="rect">
                  <a:avLst/>
                </a:prstGeom>
                <a:noFill/>
                <a:ln w="127000">
                  <a:noFill/>
                  <a:miter lim="800000"/>
                  <a:headEnd/>
                  <a:tailEnd/>
                </a:ln>
                <a:effectLst>
                  <a:outerShdw blurRad="50800" dist="38100" dir="5400000" algn="ctr" rotWithShape="0">
                    <a:srgbClr val="000000">
                      <a:alpha val="40000"/>
                    </a:srgbClr>
                  </a:outerShdw>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70" name="Picture 69" descr="C:\Users\Tany\Desktop\excel-2010-icon.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293700" y="1970368"/>
                  <a:ext cx="478973" cy="478973"/>
                </a:xfrm>
                <a:prstGeom prst="rect">
                  <a:avLst/>
                </a:prstGeom>
                <a:noFill/>
                <a:ln>
                  <a:noFill/>
                </a:ln>
                <a:extLst>
                  <a:ext uri="{909E8E84-426E-40dd-AFC4-6F175D3DCCD1}">
                    <a14:hiddenFill xmlns:a14="http://schemas.microsoft.com/office/drawing/2010/main" xmlns="">
                      <a:solidFill>
                        <a:srgbClr val="FFFFFF"/>
                      </a:solidFill>
                    </a14:hiddenFill>
                  </a:ext>
                </a:extLst>
              </p:spPr>
            </p:pic>
          </p:grpSp>
          <p:pic>
            <p:nvPicPr>
              <p:cNvPr id="68"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19590" y="2557528"/>
                <a:ext cx="1061950" cy="635530"/>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pic>
        </p:grpSp>
        <p:cxnSp>
          <p:nvCxnSpPr>
            <p:cNvPr id="66" name="Straight Connector 65"/>
            <p:cNvCxnSpPr/>
            <p:nvPr/>
          </p:nvCxnSpPr>
          <p:spPr>
            <a:xfrm>
              <a:off x="7068807" y="1482860"/>
              <a:ext cx="0" cy="1293727"/>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72" name="Rectangle 94"/>
          <p:cNvSpPr/>
          <p:nvPr/>
        </p:nvSpPr>
        <p:spPr bwMode="auto">
          <a:xfrm>
            <a:off x="309563" y="4083872"/>
            <a:ext cx="2250344" cy="1371600"/>
          </a:xfrm>
          <a:prstGeom prst="rect">
            <a:avLst/>
          </a:prstGeom>
          <a:solidFill>
            <a:schemeClr val="tx2"/>
          </a:solidFill>
          <a:ln>
            <a:noFill/>
          </a:ln>
        </p:spPr>
        <p:style>
          <a:lnRef idx="2">
            <a:schemeClr val="accent3">
              <a:shade val="50000"/>
            </a:schemeClr>
          </a:lnRef>
          <a:fillRef idx="1">
            <a:schemeClr val="accent3"/>
          </a:fillRef>
          <a:effectRef idx="0">
            <a:schemeClr val="accent3"/>
          </a:effectRef>
          <a:fontRef idx="minor">
            <a:schemeClr val="lt1"/>
          </a:fontRef>
        </p:style>
        <p:txBody>
          <a:bodyPr vert="horz" lIns="182880" tIns="146304" rIns="182880" bIns="146304" rtlCol="0" anchor="t" anchorCtr="0"/>
          <a:lstStyle/>
          <a:p>
            <a:pPr defTabSz="913141"/>
            <a:r>
              <a:rPr lang="en-US" sz="1568" dirty="0">
                <a:gradFill>
                  <a:gsLst>
                    <a:gs pos="0">
                      <a:srgbClr val="FFFFFF"/>
                    </a:gs>
                    <a:gs pos="100000">
                      <a:srgbClr val="FFFFFF"/>
                    </a:gs>
                  </a:gsLst>
                  <a:lin ang="5400000" scaled="0"/>
                </a:gradFill>
              </a:rPr>
              <a:t>Office Store </a:t>
            </a:r>
            <a:r>
              <a:rPr lang="en-US" sz="1568" dirty="0" smtClean="0">
                <a:gradFill>
                  <a:gsLst>
                    <a:gs pos="0">
                      <a:srgbClr val="FFFFFF"/>
                    </a:gs>
                    <a:gs pos="100000">
                      <a:srgbClr val="FFFFFF"/>
                    </a:gs>
                  </a:gsLst>
                  <a:lin ang="5400000" scaled="0"/>
                </a:gradFill>
              </a:rPr>
              <a:t>or </a:t>
            </a:r>
            <a:endParaRPr lang="en-US" sz="1568" dirty="0">
              <a:gradFill>
                <a:gsLst>
                  <a:gs pos="0">
                    <a:srgbClr val="FFFFFF"/>
                  </a:gs>
                  <a:gs pos="100000">
                    <a:srgbClr val="FFFFFF"/>
                  </a:gs>
                </a:gsLst>
                <a:lin ang="5400000" scaled="0"/>
              </a:gradFill>
            </a:endParaRPr>
          </a:p>
          <a:p>
            <a:pPr defTabSz="913141"/>
            <a:r>
              <a:rPr lang="en-US" sz="1568" dirty="0">
                <a:gradFill>
                  <a:gsLst>
                    <a:gs pos="0">
                      <a:srgbClr val="FFFFFF"/>
                    </a:gs>
                    <a:gs pos="100000">
                      <a:srgbClr val="FFFFFF"/>
                    </a:gs>
                  </a:gsLst>
                  <a:lin ang="5400000" scaled="0"/>
                </a:gradFill>
              </a:rPr>
              <a:t>SharePoint </a:t>
            </a:r>
            <a:r>
              <a:rPr lang="en-US" sz="1568" dirty="0" smtClean="0">
                <a:gradFill>
                  <a:gsLst>
                    <a:gs pos="0">
                      <a:srgbClr val="FFFFFF"/>
                    </a:gs>
                    <a:gs pos="100000">
                      <a:srgbClr val="FFFFFF"/>
                    </a:gs>
                  </a:gsLst>
                  <a:lin ang="5400000" scaled="0"/>
                </a:gradFill>
              </a:rPr>
              <a:t>app </a:t>
            </a:r>
            <a:r>
              <a:rPr lang="en-US" sz="1568" dirty="0">
                <a:gradFill>
                  <a:gsLst>
                    <a:gs pos="0">
                      <a:srgbClr val="FFFFFF"/>
                    </a:gs>
                    <a:gs pos="100000">
                      <a:srgbClr val="FFFFFF"/>
                    </a:gs>
                  </a:gsLst>
                  <a:lin ang="5400000" scaled="0"/>
                </a:gradFill>
              </a:rPr>
              <a:t>c</a:t>
            </a:r>
            <a:r>
              <a:rPr lang="en-US" sz="1568" dirty="0" smtClean="0">
                <a:gradFill>
                  <a:gsLst>
                    <a:gs pos="0">
                      <a:srgbClr val="FFFFFF"/>
                    </a:gs>
                    <a:gs pos="100000">
                      <a:srgbClr val="FFFFFF"/>
                    </a:gs>
                  </a:gsLst>
                  <a:lin ang="5400000" scaled="0"/>
                </a:gradFill>
              </a:rPr>
              <a:t>atalog</a:t>
            </a:r>
            <a:endParaRPr lang="en-US" sz="1568" dirty="0">
              <a:gradFill>
                <a:gsLst>
                  <a:gs pos="0">
                    <a:srgbClr val="FFFFFF"/>
                  </a:gs>
                  <a:gs pos="100000">
                    <a:srgbClr val="FFFFFF"/>
                  </a:gs>
                </a:gsLst>
                <a:lin ang="5400000" scaled="0"/>
              </a:gradFill>
            </a:endParaRPr>
          </a:p>
        </p:txBody>
      </p:sp>
      <p:sp>
        <p:nvSpPr>
          <p:cNvPr id="73" name="Up Arrow 72"/>
          <p:cNvSpPr/>
          <p:nvPr/>
        </p:nvSpPr>
        <p:spPr bwMode="auto">
          <a:xfrm rot="16200000" flipH="1">
            <a:off x="4113558" y="2017696"/>
            <a:ext cx="320040" cy="3077546"/>
          </a:xfrm>
          <a:prstGeom prst="upArrow">
            <a:avLst/>
          </a:prstGeom>
          <a:solidFill>
            <a:srgbClr val="9292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355" tIns="45679" rIns="45679" bIns="91355" numCol="1" spcCol="0" rtlCol="0" fromWordArt="0" anchor="b" anchorCtr="0" forceAA="0" compatLnSpc="1">
            <a:prstTxWarp prst="textNoShape">
              <a:avLst/>
            </a:prstTxWarp>
            <a:noAutofit/>
          </a:bodyPr>
          <a:lstStyle/>
          <a:p>
            <a:pPr algn="ctr" defTabSz="913257" fontAlgn="base">
              <a:spcBef>
                <a:spcPct val="0"/>
              </a:spcBef>
              <a:spcAft>
                <a:spcPct val="0"/>
              </a:spcAft>
            </a:pPr>
            <a:endParaRPr lang="en-US" sz="1899" spc="-51"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74" name="Group 73"/>
          <p:cNvGrpSpPr/>
          <p:nvPr/>
        </p:nvGrpSpPr>
        <p:grpSpPr>
          <a:xfrm>
            <a:off x="2896425" y="2800481"/>
            <a:ext cx="3077546" cy="916008"/>
            <a:chOff x="2773330" y="2800481"/>
            <a:chExt cx="3077546" cy="916008"/>
          </a:xfrm>
        </p:grpSpPr>
        <p:sp>
          <p:nvSpPr>
            <p:cNvPr id="95" name="Up Arrow 94"/>
            <p:cNvSpPr/>
            <p:nvPr/>
          </p:nvSpPr>
          <p:spPr bwMode="auto">
            <a:xfrm rot="5400000">
              <a:off x="4152083" y="2017696"/>
              <a:ext cx="320040" cy="3077546"/>
            </a:xfrm>
            <a:prstGeom prst="upArrow">
              <a:avLst/>
            </a:prstGeom>
            <a:solidFill>
              <a:srgbClr val="9292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355" tIns="45679" rIns="45679" bIns="91355" numCol="1" spcCol="0" rtlCol="0" fromWordArt="0" anchor="b" anchorCtr="0" forceAA="0" compatLnSpc="1">
              <a:prstTxWarp prst="textNoShape">
                <a:avLst/>
              </a:prstTxWarp>
              <a:noAutofit/>
            </a:bodyPr>
            <a:lstStyle/>
            <a:p>
              <a:pPr algn="ctr" defTabSz="913257" fontAlgn="base">
                <a:spcBef>
                  <a:spcPct val="0"/>
                </a:spcBef>
                <a:spcAft>
                  <a:spcPct val="0"/>
                </a:spcAft>
              </a:pPr>
              <a:endParaRPr lang="en-US" sz="1899" spc="-51" dirty="0" err="1">
                <a:gradFill>
                  <a:gsLst>
                    <a:gs pos="0">
                      <a:srgbClr val="FFFFFF"/>
                    </a:gs>
                    <a:gs pos="100000">
                      <a:srgbClr val="FFFFFF"/>
                    </a:gs>
                  </a:gsLst>
                  <a:lin ang="5400000" scaled="0"/>
                </a:gradFill>
                <a:ea typeface="Segoe UI" pitchFamily="34" charset="0"/>
                <a:cs typeface="Segoe UI" pitchFamily="34" charset="0"/>
              </a:endParaRPr>
            </a:p>
          </p:txBody>
        </p:sp>
        <p:pic>
          <p:nvPicPr>
            <p:cNvPr id="96" name="Picture 95"/>
            <p:cNvPicPr>
              <a:picLocks noChangeAspect="1"/>
            </p:cNvPicPr>
            <p:nvPr/>
          </p:nvPicPr>
          <p:blipFill>
            <a:blip r:embed="rId6"/>
            <a:stretch>
              <a:fillRect/>
            </a:stretch>
          </p:blipFill>
          <p:spPr>
            <a:xfrm>
              <a:off x="3621439" y="2800481"/>
              <a:ext cx="1062651" cy="848474"/>
            </a:xfrm>
            <a:prstGeom prst="rect">
              <a:avLst/>
            </a:prstGeom>
            <a:solidFill>
              <a:schemeClr val="accent2"/>
            </a:solidFill>
            <a:ln>
              <a:noFill/>
            </a:ln>
          </p:spPr>
        </p:pic>
      </p:grpSp>
      <p:sp>
        <p:nvSpPr>
          <p:cNvPr id="97" name="Up Arrow 96"/>
          <p:cNvSpPr/>
          <p:nvPr/>
        </p:nvSpPr>
        <p:spPr bwMode="auto">
          <a:xfrm rot="16200000" flipH="1">
            <a:off x="4110886" y="3838527"/>
            <a:ext cx="320040" cy="3077546"/>
          </a:xfrm>
          <a:prstGeom prst="upArrow">
            <a:avLst/>
          </a:prstGeom>
          <a:solidFill>
            <a:srgbClr val="9292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355" tIns="45679" rIns="45679" bIns="91355" numCol="1" spcCol="0" rtlCol="0" fromWordArt="0" anchor="b" anchorCtr="0" forceAA="0" compatLnSpc="1">
            <a:prstTxWarp prst="textNoShape">
              <a:avLst/>
            </a:prstTxWarp>
            <a:noAutofit/>
          </a:bodyPr>
          <a:lstStyle/>
          <a:p>
            <a:pPr algn="ctr" defTabSz="913257" fontAlgn="base">
              <a:spcBef>
                <a:spcPct val="0"/>
              </a:spcBef>
              <a:spcAft>
                <a:spcPct val="0"/>
              </a:spcAft>
            </a:pPr>
            <a:endParaRPr lang="en-US" sz="1899" spc="-51"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98" name="Group 97"/>
          <p:cNvGrpSpPr/>
          <p:nvPr/>
        </p:nvGrpSpPr>
        <p:grpSpPr>
          <a:xfrm>
            <a:off x="2893753" y="4632080"/>
            <a:ext cx="3077546" cy="905240"/>
            <a:chOff x="2770658" y="4632080"/>
            <a:chExt cx="3077546" cy="905240"/>
          </a:xfrm>
        </p:grpSpPr>
        <p:sp>
          <p:nvSpPr>
            <p:cNvPr id="99" name="Up Arrow 98"/>
            <p:cNvSpPr/>
            <p:nvPr/>
          </p:nvSpPr>
          <p:spPr bwMode="auto">
            <a:xfrm rot="5400000">
              <a:off x="4149411" y="3838527"/>
              <a:ext cx="320040" cy="3077546"/>
            </a:xfrm>
            <a:prstGeom prst="upArrow">
              <a:avLst/>
            </a:prstGeom>
            <a:solidFill>
              <a:srgbClr val="9292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355" tIns="45679" rIns="45679" bIns="91355" numCol="1" spcCol="0" rtlCol="0" fromWordArt="0" anchor="b" anchorCtr="0" forceAA="0" compatLnSpc="1">
              <a:prstTxWarp prst="textNoShape">
                <a:avLst/>
              </a:prstTxWarp>
              <a:noAutofit/>
            </a:bodyPr>
            <a:lstStyle/>
            <a:p>
              <a:pPr algn="ctr" defTabSz="913257" fontAlgn="base">
                <a:spcBef>
                  <a:spcPct val="0"/>
                </a:spcBef>
                <a:spcAft>
                  <a:spcPct val="0"/>
                </a:spcAft>
              </a:pPr>
              <a:endParaRPr lang="en-US" sz="1899" spc="-51" dirty="0" err="1">
                <a:gradFill>
                  <a:gsLst>
                    <a:gs pos="0">
                      <a:srgbClr val="FFFFFF"/>
                    </a:gs>
                    <a:gs pos="100000">
                      <a:srgbClr val="FFFFFF"/>
                    </a:gs>
                  </a:gsLst>
                  <a:lin ang="5400000" scaled="0"/>
                </a:gradFill>
                <a:ea typeface="Segoe UI" pitchFamily="34" charset="0"/>
                <a:cs typeface="Segoe UI" pitchFamily="34" charset="0"/>
              </a:endParaRPr>
            </a:p>
          </p:txBody>
        </p:sp>
        <p:pic>
          <p:nvPicPr>
            <p:cNvPr id="100" name="Picture 99"/>
            <p:cNvPicPr>
              <a:picLocks noChangeAspect="1"/>
            </p:cNvPicPr>
            <p:nvPr/>
          </p:nvPicPr>
          <p:blipFill>
            <a:blip r:embed="rId7"/>
            <a:stretch>
              <a:fillRect/>
            </a:stretch>
          </p:blipFill>
          <p:spPr>
            <a:xfrm>
              <a:off x="3650813" y="4632080"/>
              <a:ext cx="1033277" cy="823392"/>
            </a:xfrm>
            <a:prstGeom prst="rect">
              <a:avLst/>
            </a:prstGeom>
            <a:solidFill>
              <a:schemeClr val="accent2"/>
            </a:solidFill>
            <a:ln>
              <a:noFill/>
            </a:ln>
          </p:spPr>
        </p:pic>
      </p:grpSp>
    </p:spTree>
    <p:extLst>
      <p:ext uri="{BB962C8B-B14F-4D97-AF65-F5344CB8AC3E}">
        <p14:creationId xmlns:p14="http://schemas.microsoft.com/office/powerpoint/2010/main" val="23000402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97"/>
                                        </p:tgtEl>
                                        <p:attrNameLst>
                                          <p:attrName>style.visibility</p:attrName>
                                        </p:attrNameLst>
                                      </p:cBhvr>
                                      <p:to>
                                        <p:strVal val="visible"/>
                                      </p:to>
                                    </p:set>
                                    <p:animEffect transition="in" filter="wipe(right)">
                                      <p:cBhvr>
                                        <p:cTn id="7" dur="750"/>
                                        <p:tgtEl>
                                          <p:spTgt spid="97"/>
                                        </p:tgtEl>
                                      </p:cBhvr>
                                    </p:animEffect>
                                  </p:childTnLst>
                                </p:cTn>
                              </p:par>
                              <p:par>
                                <p:cTn id="8" presetID="22" presetClass="entr" presetSubtype="8" fill="hold" nodeType="withEffect">
                                  <p:stCondLst>
                                    <p:cond delay="750"/>
                                  </p:stCondLst>
                                  <p:childTnLst>
                                    <p:set>
                                      <p:cBhvr>
                                        <p:cTn id="9" dur="1" fill="hold">
                                          <p:stCondLst>
                                            <p:cond delay="0"/>
                                          </p:stCondLst>
                                        </p:cTn>
                                        <p:tgtEl>
                                          <p:spTgt spid="98"/>
                                        </p:tgtEl>
                                        <p:attrNameLst>
                                          <p:attrName>style.visibility</p:attrName>
                                        </p:attrNameLst>
                                      </p:cBhvr>
                                      <p:to>
                                        <p:strVal val="visible"/>
                                      </p:to>
                                    </p:set>
                                    <p:animEffect transition="in" filter="wipe(left)">
                                      <p:cBhvr>
                                        <p:cTn id="10" dur="750"/>
                                        <p:tgtEl>
                                          <p:spTgt spid="98"/>
                                        </p:tgtEl>
                                      </p:cBhvr>
                                    </p:animEffect>
                                  </p:childTnLst>
                                </p:cTn>
                              </p:par>
                              <p:par>
                                <p:cTn id="11" presetID="22" presetClass="entr" presetSubtype="2" fill="hold" grpId="0" nodeType="withEffect">
                                  <p:stCondLst>
                                    <p:cond delay="1500"/>
                                  </p:stCondLst>
                                  <p:childTnLst>
                                    <p:set>
                                      <p:cBhvr>
                                        <p:cTn id="12" dur="1" fill="hold">
                                          <p:stCondLst>
                                            <p:cond delay="0"/>
                                          </p:stCondLst>
                                        </p:cTn>
                                        <p:tgtEl>
                                          <p:spTgt spid="73"/>
                                        </p:tgtEl>
                                        <p:attrNameLst>
                                          <p:attrName>style.visibility</p:attrName>
                                        </p:attrNameLst>
                                      </p:cBhvr>
                                      <p:to>
                                        <p:strVal val="visible"/>
                                      </p:to>
                                    </p:set>
                                    <p:animEffect transition="in" filter="wipe(right)">
                                      <p:cBhvr>
                                        <p:cTn id="13" dur="750"/>
                                        <p:tgtEl>
                                          <p:spTgt spid="73"/>
                                        </p:tgtEl>
                                      </p:cBhvr>
                                    </p:animEffect>
                                  </p:childTnLst>
                                </p:cTn>
                              </p:par>
                              <p:par>
                                <p:cTn id="14" presetID="22" presetClass="entr" presetSubtype="8" fill="hold" nodeType="withEffect">
                                  <p:stCondLst>
                                    <p:cond delay="2300"/>
                                  </p:stCondLst>
                                  <p:childTnLst>
                                    <p:set>
                                      <p:cBhvr>
                                        <p:cTn id="15" dur="1" fill="hold">
                                          <p:stCondLst>
                                            <p:cond delay="0"/>
                                          </p:stCondLst>
                                        </p:cTn>
                                        <p:tgtEl>
                                          <p:spTgt spid="74"/>
                                        </p:tgtEl>
                                        <p:attrNameLst>
                                          <p:attrName>style.visibility</p:attrName>
                                        </p:attrNameLst>
                                      </p:cBhvr>
                                      <p:to>
                                        <p:strVal val="visible"/>
                                      </p:to>
                                    </p:set>
                                    <p:animEffect transition="in" filter="wipe(left)">
                                      <p:cBhvr>
                                        <p:cTn id="16" dur="750"/>
                                        <p:tgtEl>
                                          <p:spTgt spid="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animBg="1"/>
      <p:bldP spid="97"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5"/>
          <p:cNvSpPr>
            <a:spLocks noGrp="1"/>
          </p:cNvSpPr>
          <p:nvPr>
            <p:ph type="title"/>
          </p:nvPr>
        </p:nvSpPr>
        <p:spPr>
          <a:xfrm>
            <a:off x="254694" y="294943"/>
            <a:ext cx="11601993" cy="777971"/>
          </a:xfrm>
        </p:spPr>
        <p:txBody>
          <a:bodyPr/>
          <a:lstStyle/>
          <a:p>
            <a:r>
              <a:rPr lang="en-US" dirty="0" smtClean="0"/>
              <a:t>App shapes for Office</a:t>
            </a:r>
            <a:endParaRPr lang="en-US" dirty="0"/>
          </a:p>
        </p:txBody>
      </p:sp>
      <p:grpSp>
        <p:nvGrpSpPr>
          <p:cNvPr id="2" name="Group 1"/>
          <p:cNvGrpSpPr/>
          <p:nvPr/>
        </p:nvGrpSpPr>
        <p:grpSpPr>
          <a:xfrm>
            <a:off x="327020" y="1198572"/>
            <a:ext cx="10708125" cy="5572082"/>
            <a:chOff x="327020" y="1168761"/>
            <a:chExt cx="10765415" cy="5601893"/>
          </a:xfrm>
        </p:grpSpPr>
        <p:sp>
          <p:nvSpPr>
            <p:cNvPr id="32" name="Rectangle 31"/>
            <p:cNvSpPr/>
            <p:nvPr/>
          </p:nvSpPr>
          <p:spPr>
            <a:xfrm>
              <a:off x="327020" y="1168761"/>
              <a:ext cx="4190666" cy="1778515"/>
            </a:xfrm>
            <a:prstGeom prst="rect">
              <a:avLst/>
            </a:prstGeo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vert="horz" lIns="93214" tIns="46609" rIns="93214" bIns="46609" rtlCol="0" anchor="t"/>
            <a:lstStyle/>
            <a:p>
              <a:pPr defTabSz="932468"/>
              <a:endParaRPr lang="en-US" sz="1326">
                <a:solidFill>
                  <a:srgbClr val="FFFFFF">
                    <a:alpha val="99000"/>
                  </a:srgbClr>
                </a:solidFill>
              </a:endParaRPr>
            </a:p>
          </p:txBody>
        </p:sp>
        <p:sp>
          <p:nvSpPr>
            <p:cNvPr id="33" name="Rectangle 32"/>
            <p:cNvSpPr/>
            <p:nvPr/>
          </p:nvSpPr>
          <p:spPr>
            <a:xfrm>
              <a:off x="327020" y="3080450"/>
              <a:ext cx="4190666" cy="1778515"/>
            </a:xfrm>
            <a:prstGeom prst="rect">
              <a:avLst/>
            </a:prstGeom>
            <a:solidFill>
              <a:schemeClr val="bg1">
                <a:lumMod val="95000"/>
              </a:schemeClr>
            </a:solidFill>
            <a:ln>
              <a:noFill/>
            </a:ln>
          </p:spPr>
          <p:style>
            <a:lnRef idx="1">
              <a:schemeClr val="dk1"/>
            </a:lnRef>
            <a:fillRef idx="2">
              <a:schemeClr val="dk1"/>
            </a:fillRef>
            <a:effectRef idx="1">
              <a:schemeClr val="dk1"/>
            </a:effectRef>
            <a:fontRef idx="minor">
              <a:schemeClr val="dk1"/>
            </a:fontRef>
          </p:style>
          <p:txBody>
            <a:bodyPr vert="horz" lIns="93214" tIns="46609" rIns="93214" bIns="46609" rtlCol="0" anchor="t"/>
            <a:lstStyle/>
            <a:p>
              <a:pPr defTabSz="932468"/>
              <a:endParaRPr lang="en-US" sz="1326">
                <a:solidFill>
                  <a:srgbClr val="FFFFFF">
                    <a:alpha val="99000"/>
                  </a:srgbClr>
                </a:solidFill>
              </a:endParaRPr>
            </a:p>
          </p:txBody>
        </p:sp>
        <p:sp>
          <p:nvSpPr>
            <p:cNvPr id="34" name="Rectangle 33"/>
            <p:cNvSpPr/>
            <p:nvPr/>
          </p:nvSpPr>
          <p:spPr>
            <a:xfrm>
              <a:off x="327020" y="4992139"/>
              <a:ext cx="4190666" cy="1778515"/>
            </a:xfrm>
            <a:prstGeom prst="rect">
              <a:avLst/>
            </a:prstGeom>
            <a:solidFill>
              <a:schemeClr val="bg1">
                <a:lumMod val="95000"/>
              </a:schemeClr>
            </a:solidFill>
            <a:ln>
              <a:noFill/>
            </a:ln>
          </p:spPr>
          <p:style>
            <a:lnRef idx="1">
              <a:schemeClr val="dk1"/>
            </a:lnRef>
            <a:fillRef idx="2">
              <a:schemeClr val="dk1"/>
            </a:fillRef>
            <a:effectRef idx="1">
              <a:schemeClr val="dk1"/>
            </a:effectRef>
            <a:fontRef idx="minor">
              <a:schemeClr val="dk1"/>
            </a:fontRef>
          </p:style>
          <p:txBody>
            <a:bodyPr vert="horz" lIns="93214" tIns="46609" rIns="93214" bIns="46609" rtlCol="0" anchor="t"/>
            <a:lstStyle/>
            <a:p>
              <a:pPr defTabSz="932468"/>
              <a:endParaRPr lang="en-US" sz="1326">
                <a:solidFill>
                  <a:srgbClr val="FFFFFF">
                    <a:alpha val="99000"/>
                  </a:srgbClr>
                </a:solidFill>
              </a:endParaRPr>
            </a:p>
          </p:txBody>
        </p:sp>
        <p:sp>
          <p:nvSpPr>
            <p:cNvPr id="35" name="Text Placeholder 2"/>
            <p:cNvSpPr txBox="1">
              <a:spLocks/>
            </p:cNvSpPr>
            <p:nvPr/>
          </p:nvSpPr>
          <p:spPr>
            <a:xfrm>
              <a:off x="4831693" y="1414071"/>
              <a:ext cx="5490440" cy="1530190"/>
            </a:xfrm>
            <a:prstGeom prst="rect">
              <a:avLst/>
            </a:prstGeom>
          </p:spPr>
          <p:txBody>
            <a:bodyPr lIns="93214" tIns="46609" rIns="93214" bIns="46609"/>
            <a:lstStyle>
              <a:lvl1pPr marL="345796" indent="-345796" algn="l" defTabSz="913637" rtl="0" eaLnBrk="1" latinLnBrk="0" hangingPunct="1">
                <a:lnSpc>
                  <a:spcPct val="90000"/>
                </a:lnSpc>
                <a:spcBef>
                  <a:spcPct val="20000"/>
                </a:spcBef>
                <a:buSzPct val="90000"/>
                <a:buFont typeface="Arial" pitchFamily="34" charset="0"/>
                <a:buChar char="•"/>
                <a:defRPr sz="32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629739" indent="-283935" algn="l" defTabSz="913637" rtl="0" eaLnBrk="1" latinLnBrk="0" hangingPunct="1">
                <a:lnSpc>
                  <a:spcPct val="90000"/>
                </a:lnSpc>
                <a:spcBef>
                  <a:spcPct val="20000"/>
                </a:spcBef>
                <a:buSzPct val="90000"/>
                <a:buFont typeface="Arial" pitchFamily="34" charset="0"/>
                <a:buChar char="•"/>
                <a:tabLst>
                  <a:tab pos="629739" algn="l"/>
                </a:tabLst>
                <a:defRPr sz="2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3673" indent="-283935" algn="l" defTabSz="913637"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1549" indent="-223661" algn="l" defTabSz="913637" rtl="0" eaLnBrk="1" latinLnBrk="0" hangingPunct="1">
                <a:lnSpc>
                  <a:spcPct val="90000"/>
                </a:lnSpc>
                <a:spcBef>
                  <a:spcPct val="20000"/>
                </a:spcBef>
                <a:buSzPct val="90000"/>
                <a:buFont typeface="Arial" pitchFamily="34" charset="0"/>
                <a:buChar char="•"/>
                <a:tabLst>
                  <a:tab pos="913673"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1555" indent="-230006" algn="l" defTabSz="913637" rtl="0" eaLnBrk="1" latinLnBrk="0" hangingPunct="1">
                <a:lnSpc>
                  <a:spcPct val="90000"/>
                </a:lnSpc>
                <a:spcBef>
                  <a:spcPct val="20000"/>
                </a:spcBef>
                <a:buSzPct val="90000"/>
                <a:buFont typeface="Arial" pitchFamily="34" charset="0"/>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2504"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932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6141"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296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spcBef>
                  <a:spcPts val="0"/>
                </a:spcBef>
                <a:spcAft>
                  <a:spcPts val="612"/>
                </a:spcAft>
                <a:buNone/>
              </a:pPr>
              <a:r>
                <a:rPr lang="en-US" sz="4080" dirty="0">
                  <a:gradFill>
                    <a:gsLst>
                      <a:gs pos="1250">
                        <a:srgbClr val="DC3C00"/>
                      </a:gs>
                      <a:gs pos="100000">
                        <a:srgbClr val="DC3C00"/>
                      </a:gs>
                    </a:gsLst>
                    <a:lin ang="5400000" scaled="0"/>
                  </a:gradFill>
                  <a:latin typeface="Segoe UI Light"/>
                </a:rPr>
                <a:t>Task pane</a:t>
              </a:r>
            </a:p>
            <a:p>
              <a:pPr marL="0" lvl="1" indent="0">
                <a:lnSpc>
                  <a:spcPct val="100000"/>
                </a:lnSpc>
                <a:spcBef>
                  <a:spcPts val="0"/>
                </a:spcBef>
                <a:buNone/>
                <a:tabLst/>
              </a:pPr>
              <a:r>
                <a:rPr lang="en-US" sz="2040" dirty="0">
                  <a:gradFill>
                    <a:gsLst>
                      <a:gs pos="1250">
                        <a:srgbClr val="797A7D"/>
                      </a:gs>
                      <a:gs pos="100000">
                        <a:srgbClr val="797A7D"/>
                      </a:gs>
                    </a:gsLst>
                    <a:lin ang="5400000" scaled="0"/>
                  </a:gradFill>
                </a:rPr>
                <a:t>App adjacent to the document</a:t>
              </a:r>
            </a:p>
          </p:txBody>
        </p:sp>
        <p:sp>
          <p:nvSpPr>
            <p:cNvPr id="36" name="Rectangle 35"/>
            <p:cNvSpPr/>
            <p:nvPr/>
          </p:nvSpPr>
          <p:spPr>
            <a:xfrm>
              <a:off x="4831692" y="3319494"/>
              <a:ext cx="6260743" cy="1054673"/>
            </a:xfrm>
            <a:prstGeom prst="rect">
              <a:avLst/>
            </a:prstGeom>
          </p:spPr>
          <p:txBody>
            <a:bodyPr lIns="93214" tIns="46609" rIns="93214" bIns="46609">
              <a:spAutoFit/>
            </a:bodyPr>
            <a:lstStyle/>
            <a:p>
              <a:pPr defTabSz="932468">
                <a:spcBef>
                  <a:spcPts val="2447"/>
                </a:spcBef>
              </a:pPr>
              <a:r>
                <a:rPr lang="en-US" sz="4080" dirty="0">
                  <a:gradFill>
                    <a:gsLst>
                      <a:gs pos="1250">
                        <a:srgbClr val="DC3C00"/>
                      </a:gs>
                      <a:gs pos="100000">
                        <a:srgbClr val="DC3C00"/>
                      </a:gs>
                    </a:gsLst>
                    <a:lin ang="5400000" scaled="0"/>
                  </a:gradFill>
                  <a:latin typeface="Segoe UI Light"/>
                </a:rPr>
                <a:t>Content</a:t>
              </a:r>
            </a:p>
            <a:p>
              <a:pPr marL="0" lvl="1" defTabSz="932468"/>
              <a:r>
                <a:rPr lang="en-US" sz="2040" dirty="0">
                  <a:gradFill>
                    <a:gsLst>
                      <a:gs pos="1250">
                        <a:srgbClr val="797A7D"/>
                      </a:gs>
                      <a:gs pos="100000">
                        <a:srgbClr val="797A7D"/>
                      </a:gs>
                    </a:gsLst>
                    <a:lin ang="5400000" scaled="0"/>
                  </a:gradFill>
                </a:rPr>
                <a:t>App in the body of the document</a:t>
              </a:r>
            </a:p>
          </p:txBody>
        </p:sp>
        <p:sp>
          <p:nvSpPr>
            <p:cNvPr id="37" name="Rectangle 36"/>
            <p:cNvSpPr/>
            <p:nvPr/>
          </p:nvSpPr>
          <p:spPr>
            <a:xfrm>
              <a:off x="4831692" y="5227329"/>
              <a:ext cx="6260743" cy="1054673"/>
            </a:xfrm>
            <a:prstGeom prst="rect">
              <a:avLst/>
            </a:prstGeom>
          </p:spPr>
          <p:txBody>
            <a:bodyPr lIns="93214" tIns="46609" rIns="93214" bIns="46609">
              <a:spAutoFit/>
            </a:bodyPr>
            <a:lstStyle/>
            <a:p>
              <a:pPr defTabSz="932468">
                <a:spcBef>
                  <a:spcPts val="2447"/>
                </a:spcBef>
              </a:pPr>
              <a:r>
                <a:rPr lang="en-US" sz="4080" dirty="0">
                  <a:gradFill>
                    <a:gsLst>
                      <a:gs pos="1250">
                        <a:srgbClr val="DC3C00"/>
                      </a:gs>
                      <a:gs pos="100000">
                        <a:srgbClr val="DC3C00"/>
                      </a:gs>
                    </a:gsLst>
                    <a:lin ang="5400000" scaled="0"/>
                  </a:gradFill>
                  <a:latin typeface="Segoe UI Light"/>
                </a:rPr>
                <a:t>Mail </a:t>
              </a:r>
              <a:br>
                <a:rPr lang="en-US" sz="4080" dirty="0">
                  <a:gradFill>
                    <a:gsLst>
                      <a:gs pos="1250">
                        <a:srgbClr val="DC3C00"/>
                      </a:gs>
                      <a:gs pos="100000">
                        <a:srgbClr val="DC3C00"/>
                      </a:gs>
                    </a:gsLst>
                    <a:lin ang="5400000" scaled="0"/>
                  </a:gradFill>
                  <a:latin typeface="Segoe UI Light"/>
                </a:rPr>
              </a:br>
              <a:r>
                <a:rPr lang="en-US" sz="2040" dirty="0">
                  <a:gradFill>
                    <a:gsLst>
                      <a:gs pos="1250">
                        <a:srgbClr val="797A7D"/>
                      </a:gs>
                      <a:gs pos="100000">
                        <a:srgbClr val="797A7D"/>
                      </a:gs>
                    </a:gsLst>
                    <a:lin ang="5400000" scaled="0"/>
                  </a:gradFill>
                </a:rPr>
                <a:t>Inline pane on an email or appointment item</a:t>
              </a:r>
            </a:p>
          </p:txBody>
        </p:sp>
        <p:grpSp>
          <p:nvGrpSpPr>
            <p:cNvPr id="38" name="Group 37"/>
            <p:cNvGrpSpPr/>
            <p:nvPr/>
          </p:nvGrpSpPr>
          <p:grpSpPr>
            <a:xfrm>
              <a:off x="1791155" y="1562130"/>
              <a:ext cx="1262392" cy="991778"/>
              <a:chOff x="3315820" y="1859239"/>
              <a:chExt cx="1237752" cy="972420"/>
            </a:xfrm>
          </p:grpSpPr>
          <p:sp>
            <p:nvSpPr>
              <p:cNvPr id="39" name="Rectangle 38"/>
              <p:cNvSpPr/>
              <p:nvPr/>
            </p:nvSpPr>
            <p:spPr>
              <a:xfrm>
                <a:off x="3315820" y="1979044"/>
                <a:ext cx="1237752" cy="852615"/>
              </a:xfrm>
              <a:prstGeom prst="rect">
                <a:avLst/>
              </a:prstGeom>
              <a:noFill/>
              <a:ln w="28575">
                <a:solidFill>
                  <a:schemeClr val="bg1"/>
                </a:solidFill>
              </a:ln>
              <a:effectLst/>
            </p:spPr>
            <p:style>
              <a:lnRef idx="1">
                <a:schemeClr val="dk1"/>
              </a:lnRef>
              <a:fillRef idx="2">
                <a:schemeClr val="dk1"/>
              </a:fillRef>
              <a:effectRef idx="1">
                <a:schemeClr val="dk1"/>
              </a:effectRef>
              <a:fontRef idx="minor">
                <a:schemeClr val="dk1"/>
              </a:fontRef>
            </p:style>
            <p:txBody>
              <a:bodyPr lIns="93219" tIns="46610" rIns="93219" bIns="46610" rtlCol="0" anchor="ctr"/>
              <a:lstStyle/>
              <a:p>
                <a:pPr algn="ctr" defTabSz="932468"/>
                <a:endParaRPr lang="en-US" sz="1835">
                  <a:solidFill>
                    <a:srgbClr val="000000"/>
                  </a:solidFill>
                </a:endParaRPr>
              </a:p>
            </p:txBody>
          </p:sp>
          <p:sp>
            <p:nvSpPr>
              <p:cNvPr id="41" name="Rectangle 40"/>
              <p:cNvSpPr/>
              <p:nvPr/>
            </p:nvSpPr>
            <p:spPr>
              <a:xfrm>
                <a:off x="4054629" y="2052775"/>
                <a:ext cx="454976" cy="709744"/>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3219" tIns="46610" rIns="93219" bIns="46610" rtlCol="0" anchor="ctr"/>
              <a:lstStyle/>
              <a:p>
                <a:pPr algn="ctr" defTabSz="932468"/>
                <a:endParaRPr lang="en-US" sz="1835">
                  <a:solidFill>
                    <a:srgbClr val="000000"/>
                  </a:solidFill>
                </a:endParaRPr>
              </a:p>
            </p:txBody>
          </p:sp>
          <p:sp>
            <p:nvSpPr>
              <p:cNvPr id="44" name="Rectangle 43"/>
              <p:cNvSpPr/>
              <p:nvPr/>
            </p:nvSpPr>
            <p:spPr>
              <a:xfrm>
                <a:off x="3315820" y="1859239"/>
                <a:ext cx="1237752" cy="132043"/>
              </a:xfrm>
              <a:prstGeom prst="rect">
                <a:avLst/>
              </a:prstGeom>
              <a:noFill/>
              <a:ln w="28575">
                <a:solidFill>
                  <a:schemeClr val="bg1"/>
                </a:solidFill>
              </a:ln>
              <a:effectLst/>
            </p:spPr>
            <p:style>
              <a:lnRef idx="1">
                <a:schemeClr val="dk1"/>
              </a:lnRef>
              <a:fillRef idx="2">
                <a:schemeClr val="dk1"/>
              </a:fillRef>
              <a:effectRef idx="1">
                <a:schemeClr val="dk1"/>
              </a:effectRef>
              <a:fontRef idx="minor">
                <a:schemeClr val="dk1"/>
              </a:fontRef>
            </p:style>
            <p:txBody>
              <a:bodyPr lIns="93219" tIns="46610" rIns="93219" bIns="46610" rtlCol="0" anchor="ctr"/>
              <a:lstStyle/>
              <a:p>
                <a:pPr algn="ctr" defTabSz="932468"/>
                <a:endParaRPr lang="en-US" sz="1835">
                  <a:solidFill>
                    <a:srgbClr val="000000"/>
                  </a:solidFill>
                </a:endParaRPr>
              </a:p>
            </p:txBody>
          </p:sp>
        </p:grpSp>
        <p:grpSp>
          <p:nvGrpSpPr>
            <p:cNvPr id="45" name="Group 44"/>
            <p:cNvGrpSpPr/>
            <p:nvPr/>
          </p:nvGrpSpPr>
          <p:grpSpPr>
            <a:xfrm>
              <a:off x="1791155" y="3473819"/>
              <a:ext cx="1262392" cy="991778"/>
              <a:chOff x="2706656" y="3571890"/>
              <a:chExt cx="1237752" cy="972420"/>
            </a:xfrm>
          </p:grpSpPr>
          <p:sp>
            <p:nvSpPr>
              <p:cNvPr id="47" name="Rectangle 46"/>
              <p:cNvSpPr/>
              <p:nvPr/>
            </p:nvSpPr>
            <p:spPr>
              <a:xfrm>
                <a:off x="2706656" y="3691695"/>
                <a:ext cx="1237752" cy="852615"/>
              </a:xfrm>
              <a:prstGeom prst="rect">
                <a:avLst/>
              </a:prstGeom>
              <a:solidFill>
                <a:schemeClr val="bg1"/>
              </a:solidFill>
              <a:ln w="6350">
                <a:solidFill>
                  <a:schemeClr val="bg2"/>
                </a:solidFill>
              </a:ln>
              <a:effectLst/>
            </p:spPr>
            <p:style>
              <a:lnRef idx="1">
                <a:schemeClr val="dk1"/>
              </a:lnRef>
              <a:fillRef idx="2">
                <a:schemeClr val="dk1"/>
              </a:fillRef>
              <a:effectRef idx="1">
                <a:schemeClr val="dk1"/>
              </a:effectRef>
              <a:fontRef idx="minor">
                <a:schemeClr val="dk1"/>
              </a:fontRef>
            </p:style>
            <p:txBody>
              <a:bodyPr lIns="93219" tIns="46610" rIns="93219" bIns="46610" rtlCol="0" anchor="ctr"/>
              <a:lstStyle/>
              <a:p>
                <a:pPr algn="ctr" defTabSz="932468"/>
                <a:endParaRPr lang="en-US" sz="1835">
                  <a:solidFill>
                    <a:srgbClr val="000000"/>
                  </a:solidFill>
                </a:endParaRPr>
              </a:p>
            </p:txBody>
          </p:sp>
          <p:sp>
            <p:nvSpPr>
              <p:cNvPr id="57" name="Rectangle 56"/>
              <p:cNvSpPr/>
              <p:nvPr/>
            </p:nvSpPr>
            <p:spPr>
              <a:xfrm>
                <a:off x="3135517" y="4124020"/>
                <a:ext cx="380030" cy="219370"/>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3219" tIns="46610" rIns="93219" bIns="46610" rtlCol="0" anchor="ctr"/>
              <a:lstStyle/>
              <a:p>
                <a:pPr algn="ctr" defTabSz="932468"/>
                <a:endParaRPr lang="en-US" sz="1835">
                  <a:solidFill>
                    <a:srgbClr val="000000"/>
                  </a:solidFill>
                </a:endParaRPr>
              </a:p>
            </p:txBody>
          </p:sp>
          <p:sp>
            <p:nvSpPr>
              <p:cNvPr id="61" name="Rectangle 60"/>
              <p:cNvSpPr/>
              <p:nvPr/>
            </p:nvSpPr>
            <p:spPr>
              <a:xfrm>
                <a:off x="2706656" y="3571890"/>
                <a:ext cx="1237752" cy="132043"/>
              </a:xfrm>
              <a:prstGeom prst="rect">
                <a:avLst/>
              </a:prstGeom>
              <a:solidFill>
                <a:schemeClr val="bg1"/>
              </a:solidFill>
              <a:ln w="6350">
                <a:solidFill>
                  <a:schemeClr val="bg2"/>
                </a:solidFill>
              </a:ln>
              <a:effectLst/>
            </p:spPr>
            <p:style>
              <a:lnRef idx="1">
                <a:schemeClr val="dk1"/>
              </a:lnRef>
              <a:fillRef idx="2">
                <a:schemeClr val="dk1"/>
              </a:fillRef>
              <a:effectRef idx="1">
                <a:schemeClr val="dk1"/>
              </a:effectRef>
              <a:fontRef idx="minor">
                <a:schemeClr val="dk1"/>
              </a:fontRef>
            </p:style>
            <p:txBody>
              <a:bodyPr lIns="93219" tIns="46610" rIns="93219" bIns="46610" rtlCol="0" anchor="ctr"/>
              <a:lstStyle/>
              <a:p>
                <a:pPr algn="ctr" defTabSz="932468"/>
                <a:endParaRPr lang="en-US" sz="1835">
                  <a:solidFill>
                    <a:srgbClr val="000000"/>
                  </a:solidFill>
                </a:endParaRPr>
              </a:p>
            </p:txBody>
          </p:sp>
          <p:sp>
            <p:nvSpPr>
              <p:cNvPr id="62" name="Freeform 11"/>
              <p:cNvSpPr>
                <a:spLocks noEditPoints="1"/>
              </p:cNvSpPr>
              <p:nvPr/>
            </p:nvSpPr>
            <p:spPr bwMode="auto">
              <a:xfrm>
                <a:off x="3046734" y="3764014"/>
                <a:ext cx="557597" cy="707977"/>
              </a:xfrm>
              <a:custGeom>
                <a:avLst/>
                <a:gdLst>
                  <a:gd name="T0" fmla="*/ 213 w 3085"/>
                  <a:gd name="T1" fmla="*/ 222 h 3917"/>
                  <a:gd name="T2" fmla="*/ 213 w 3085"/>
                  <a:gd name="T3" fmla="*/ 3704 h 3917"/>
                  <a:gd name="T4" fmla="*/ 2883 w 3085"/>
                  <a:gd name="T5" fmla="*/ 3704 h 3917"/>
                  <a:gd name="T6" fmla="*/ 2883 w 3085"/>
                  <a:gd name="T7" fmla="*/ 838 h 3917"/>
                  <a:gd name="T8" fmla="*/ 2277 w 3085"/>
                  <a:gd name="T9" fmla="*/ 838 h 3917"/>
                  <a:gd name="T10" fmla="*/ 2298 w 3085"/>
                  <a:gd name="T11" fmla="*/ 222 h 3917"/>
                  <a:gd name="T12" fmla="*/ 213 w 3085"/>
                  <a:gd name="T13" fmla="*/ 222 h 3917"/>
                  <a:gd name="T14" fmla="*/ 2298 w 3085"/>
                  <a:gd name="T15" fmla="*/ 0 h 3917"/>
                  <a:gd name="T16" fmla="*/ 3085 w 3085"/>
                  <a:gd name="T17" fmla="*/ 955 h 3917"/>
                  <a:gd name="T18" fmla="*/ 3085 w 3085"/>
                  <a:gd name="T19" fmla="*/ 3917 h 3917"/>
                  <a:gd name="T20" fmla="*/ 0 w 3085"/>
                  <a:gd name="T21" fmla="*/ 3917 h 3917"/>
                  <a:gd name="T22" fmla="*/ 0 w 3085"/>
                  <a:gd name="T23" fmla="*/ 11 h 3917"/>
                  <a:gd name="T24" fmla="*/ 2298 w 3085"/>
                  <a:gd name="T25" fmla="*/ 11 h 3917"/>
                  <a:gd name="T26" fmla="*/ 2298 w 3085"/>
                  <a:gd name="T27" fmla="*/ 0 h 39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85" h="3917">
                    <a:moveTo>
                      <a:pt x="213" y="222"/>
                    </a:moveTo>
                    <a:lnTo>
                      <a:pt x="213" y="3704"/>
                    </a:lnTo>
                    <a:lnTo>
                      <a:pt x="2883" y="3704"/>
                    </a:lnTo>
                    <a:lnTo>
                      <a:pt x="2883" y="838"/>
                    </a:lnTo>
                    <a:lnTo>
                      <a:pt x="2277" y="838"/>
                    </a:lnTo>
                    <a:lnTo>
                      <a:pt x="2298" y="222"/>
                    </a:lnTo>
                    <a:lnTo>
                      <a:pt x="213" y="222"/>
                    </a:lnTo>
                    <a:close/>
                    <a:moveTo>
                      <a:pt x="2298" y="0"/>
                    </a:moveTo>
                    <a:lnTo>
                      <a:pt x="3085" y="955"/>
                    </a:lnTo>
                    <a:lnTo>
                      <a:pt x="3085" y="3917"/>
                    </a:lnTo>
                    <a:lnTo>
                      <a:pt x="0" y="3917"/>
                    </a:lnTo>
                    <a:lnTo>
                      <a:pt x="0" y="11"/>
                    </a:lnTo>
                    <a:lnTo>
                      <a:pt x="2298" y="11"/>
                    </a:lnTo>
                    <a:lnTo>
                      <a:pt x="2298" y="0"/>
                    </a:lnTo>
                    <a:close/>
                  </a:path>
                </a:pathLst>
              </a:custGeom>
              <a:solidFill>
                <a:schemeClr val="bg2"/>
              </a:solidFill>
              <a:ln w="0">
                <a:noFill/>
                <a:prstDash val="solid"/>
                <a:round/>
                <a:headEnd/>
                <a:tailEnd/>
              </a:ln>
            </p:spPr>
            <p:txBody>
              <a:bodyPr vert="horz" wrap="square" lIns="93260" tIns="46630" rIns="93260" bIns="46630" numCol="1" anchor="t" anchorCtr="0" compatLnSpc="1">
                <a:prstTxWarp prst="textNoShape">
                  <a:avLst/>
                </a:prstTxWarp>
              </a:bodyPr>
              <a:lstStyle/>
              <a:p>
                <a:endParaRPr lang="en-US" sz="1873"/>
              </a:p>
            </p:txBody>
          </p:sp>
        </p:grpSp>
        <p:grpSp>
          <p:nvGrpSpPr>
            <p:cNvPr id="66" name="Group 65"/>
            <p:cNvGrpSpPr/>
            <p:nvPr/>
          </p:nvGrpSpPr>
          <p:grpSpPr>
            <a:xfrm>
              <a:off x="1777433" y="5421169"/>
              <a:ext cx="1289836" cy="920456"/>
              <a:chOff x="1748615" y="4667651"/>
              <a:chExt cx="1432740" cy="902854"/>
            </a:xfrm>
          </p:grpSpPr>
          <p:grpSp>
            <p:nvGrpSpPr>
              <p:cNvPr id="67" name="Group 66"/>
              <p:cNvGrpSpPr/>
              <p:nvPr/>
            </p:nvGrpSpPr>
            <p:grpSpPr>
              <a:xfrm>
                <a:off x="1748615" y="4667651"/>
                <a:ext cx="1432740" cy="902854"/>
                <a:chOff x="1748615" y="4667651"/>
                <a:chExt cx="1432740" cy="902854"/>
              </a:xfrm>
            </p:grpSpPr>
            <p:sp>
              <p:nvSpPr>
                <p:cNvPr id="72" name="Rectangle 71"/>
                <p:cNvSpPr/>
                <p:nvPr/>
              </p:nvSpPr>
              <p:spPr>
                <a:xfrm>
                  <a:off x="1748615" y="4667651"/>
                  <a:ext cx="1432740" cy="902854"/>
                </a:xfrm>
                <a:prstGeom prst="rect">
                  <a:avLst/>
                </a:prstGeom>
                <a:solidFill>
                  <a:schemeClr val="bg1"/>
                </a:solidFill>
                <a:ln w="6350">
                  <a:solidFill>
                    <a:schemeClr val="bg2"/>
                  </a:solidFill>
                </a:ln>
                <a:effectLst/>
              </p:spPr>
              <p:style>
                <a:lnRef idx="1">
                  <a:schemeClr val="dk1"/>
                </a:lnRef>
                <a:fillRef idx="2">
                  <a:schemeClr val="dk1"/>
                </a:fillRef>
                <a:effectRef idx="1">
                  <a:schemeClr val="dk1"/>
                </a:effectRef>
                <a:fontRef idx="minor">
                  <a:schemeClr val="dk1"/>
                </a:fontRef>
              </p:style>
              <p:txBody>
                <a:bodyPr lIns="93219" tIns="46610" rIns="93219" bIns="46610" rtlCol="0" anchor="ctr"/>
                <a:lstStyle/>
                <a:p>
                  <a:pPr algn="ctr" defTabSz="932468"/>
                  <a:endParaRPr lang="en-US" sz="1835">
                    <a:solidFill>
                      <a:srgbClr val="000000"/>
                    </a:solidFill>
                  </a:endParaRPr>
                </a:p>
              </p:txBody>
            </p:sp>
            <p:sp>
              <p:nvSpPr>
                <p:cNvPr id="73" name="Rectangle 72"/>
                <p:cNvSpPr/>
                <p:nvPr/>
              </p:nvSpPr>
              <p:spPr>
                <a:xfrm>
                  <a:off x="2211795" y="4667651"/>
                  <a:ext cx="969560" cy="902854"/>
                </a:xfrm>
                <a:prstGeom prst="rect">
                  <a:avLst/>
                </a:prstGeom>
                <a:solidFill>
                  <a:schemeClr val="bg1"/>
                </a:solidFill>
                <a:ln w="6350">
                  <a:solidFill>
                    <a:schemeClr val="bg2"/>
                  </a:solidFill>
                </a:ln>
                <a:effectLst/>
              </p:spPr>
              <p:style>
                <a:lnRef idx="1">
                  <a:schemeClr val="dk1"/>
                </a:lnRef>
                <a:fillRef idx="2">
                  <a:schemeClr val="dk1"/>
                </a:fillRef>
                <a:effectRef idx="1">
                  <a:schemeClr val="dk1"/>
                </a:effectRef>
                <a:fontRef idx="minor">
                  <a:schemeClr val="dk1"/>
                </a:fontRef>
              </p:style>
              <p:txBody>
                <a:bodyPr lIns="93219" tIns="46610" rIns="93219" bIns="46610" rtlCol="0" anchor="ctr"/>
                <a:lstStyle/>
                <a:p>
                  <a:pPr algn="ctr" defTabSz="932468"/>
                  <a:endParaRPr lang="en-US" sz="1835">
                    <a:solidFill>
                      <a:srgbClr val="000000"/>
                    </a:solidFill>
                  </a:endParaRPr>
                </a:p>
              </p:txBody>
            </p:sp>
            <p:sp>
              <p:nvSpPr>
                <p:cNvPr id="74" name="Rectangle 73"/>
                <p:cNvSpPr/>
                <p:nvPr/>
              </p:nvSpPr>
              <p:spPr>
                <a:xfrm>
                  <a:off x="2357741" y="4750262"/>
                  <a:ext cx="690624" cy="175842"/>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3219" tIns="46610" rIns="93219" bIns="46610" rtlCol="0" anchor="ctr"/>
                <a:lstStyle/>
                <a:p>
                  <a:pPr algn="ctr" defTabSz="932468"/>
                  <a:endParaRPr lang="en-US" sz="1835">
                    <a:solidFill>
                      <a:srgbClr val="000000"/>
                    </a:solidFill>
                  </a:endParaRPr>
                </a:p>
              </p:txBody>
            </p:sp>
            <p:cxnSp>
              <p:nvCxnSpPr>
                <p:cNvPr id="75" name="Straight Connector 74"/>
                <p:cNvCxnSpPr/>
                <p:nvPr/>
              </p:nvCxnSpPr>
              <p:spPr>
                <a:xfrm>
                  <a:off x="2357741" y="5108843"/>
                  <a:ext cx="690624" cy="0"/>
                </a:xfrm>
                <a:prstGeom prst="line">
                  <a:avLst/>
                </a:prstGeom>
                <a:solidFill>
                  <a:schemeClr val="bg1"/>
                </a:solidFill>
                <a:ln w="6350">
                  <a:solidFill>
                    <a:schemeClr val="bg2"/>
                  </a:solidFill>
                </a:ln>
                <a:effectLst/>
              </p:spPr>
              <p:style>
                <a:lnRef idx="1">
                  <a:schemeClr val="dk1"/>
                </a:lnRef>
                <a:fillRef idx="2">
                  <a:schemeClr val="dk1"/>
                </a:fillRef>
                <a:effectRef idx="1">
                  <a:schemeClr val="dk1"/>
                </a:effectRef>
                <a:fontRef idx="minor">
                  <a:schemeClr val="dk1"/>
                </a:fontRef>
              </p:style>
            </p:cxnSp>
            <p:cxnSp>
              <p:nvCxnSpPr>
                <p:cNvPr id="76" name="Straight Connector 75"/>
                <p:cNvCxnSpPr/>
                <p:nvPr/>
              </p:nvCxnSpPr>
              <p:spPr>
                <a:xfrm>
                  <a:off x="2367266" y="5261243"/>
                  <a:ext cx="690624" cy="0"/>
                </a:xfrm>
                <a:prstGeom prst="line">
                  <a:avLst/>
                </a:prstGeom>
                <a:solidFill>
                  <a:schemeClr val="bg1"/>
                </a:solidFill>
                <a:ln w="6350">
                  <a:solidFill>
                    <a:schemeClr val="bg2"/>
                  </a:solidFill>
                </a:ln>
                <a:effectLst/>
              </p:spPr>
              <p:style>
                <a:lnRef idx="1">
                  <a:schemeClr val="dk1"/>
                </a:lnRef>
                <a:fillRef idx="2">
                  <a:schemeClr val="dk1"/>
                </a:fillRef>
                <a:effectRef idx="1">
                  <a:schemeClr val="dk1"/>
                </a:effectRef>
                <a:fontRef idx="minor">
                  <a:schemeClr val="dk1"/>
                </a:fontRef>
              </p:style>
            </p:cxnSp>
            <p:cxnSp>
              <p:nvCxnSpPr>
                <p:cNvPr id="77" name="Straight Connector 76"/>
                <p:cNvCxnSpPr/>
                <p:nvPr/>
              </p:nvCxnSpPr>
              <p:spPr>
                <a:xfrm>
                  <a:off x="2367266" y="5413643"/>
                  <a:ext cx="690624" cy="0"/>
                </a:xfrm>
                <a:prstGeom prst="line">
                  <a:avLst/>
                </a:prstGeom>
                <a:solidFill>
                  <a:schemeClr val="bg1"/>
                </a:solidFill>
                <a:ln w="6350">
                  <a:solidFill>
                    <a:schemeClr val="bg2"/>
                  </a:solidFill>
                </a:ln>
                <a:effectLst/>
              </p:spPr>
              <p:style>
                <a:lnRef idx="1">
                  <a:schemeClr val="dk1"/>
                </a:lnRef>
                <a:fillRef idx="2">
                  <a:schemeClr val="dk1"/>
                </a:fillRef>
                <a:effectRef idx="1">
                  <a:schemeClr val="dk1"/>
                </a:effectRef>
                <a:fontRef idx="minor">
                  <a:schemeClr val="dk1"/>
                </a:fontRef>
              </p:style>
            </p:cxnSp>
          </p:grpSp>
          <p:cxnSp>
            <p:nvCxnSpPr>
              <p:cNvPr id="68" name="Straight Connector 67"/>
              <p:cNvCxnSpPr/>
              <p:nvPr/>
            </p:nvCxnSpPr>
            <p:spPr>
              <a:xfrm>
                <a:off x="1835151" y="4926104"/>
                <a:ext cx="252866" cy="0"/>
              </a:xfrm>
              <a:prstGeom prst="line">
                <a:avLst/>
              </a:prstGeom>
              <a:solidFill>
                <a:schemeClr val="bg1"/>
              </a:solidFill>
              <a:ln w="6350">
                <a:solidFill>
                  <a:schemeClr val="bg2"/>
                </a:solidFill>
              </a:ln>
              <a:effectLst/>
            </p:spPr>
            <p:style>
              <a:lnRef idx="1">
                <a:schemeClr val="dk1"/>
              </a:lnRef>
              <a:fillRef idx="2">
                <a:schemeClr val="dk1"/>
              </a:fillRef>
              <a:effectRef idx="1">
                <a:schemeClr val="dk1"/>
              </a:effectRef>
              <a:fontRef idx="minor">
                <a:schemeClr val="dk1"/>
              </a:fontRef>
            </p:style>
          </p:cxnSp>
          <p:cxnSp>
            <p:nvCxnSpPr>
              <p:cNvPr id="69" name="Straight Connector 68"/>
              <p:cNvCxnSpPr/>
              <p:nvPr/>
            </p:nvCxnSpPr>
            <p:spPr>
              <a:xfrm>
                <a:off x="1835151" y="5077333"/>
                <a:ext cx="252866" cy="0"/>
              </a:xfrm>
              <a:prstGeom prst="line">
                <a:avLst/>
              </a:prstGeom>
              <a:solidFill>
                <a:schemeClr val="bg1"/>
              </a:solidFill>
              <a:ln w="6350">
                <a:solidFill>
                  <a:schemeClr val="bg2"/>
                </a:solidFill>
              </a:ln>
              <a:effectLst/>
            </p:spPr>
            <p:style>
              <a:lnRef idx="1">
                <a:schemeClr val="dk1"/>
              </a:lnRef>
              <a:fillRef idx="2">
                <a:schemeClr val="dk1"/>
              </a:fillRef>
              <a:effectRef idx="1">
                <a:schemeClr val="dk1"/>
              </a:effectRef>
              <a:fontRef idx="minor">
                <a:schemeClr val="dk1"/>
              </a:fontRef>
            </p:style>
          </p:cxnSp>
          <p:cxnSp>
            <p:nvCxnSpPr>
              <p:cNvPr id="70" name="Straight Connector 69"/>
              <p:cNvCxnSpPr/>
              <p:nvPr/>
            </p:nvCxnSpPr>
            <p:spPr>
              <a:xfrm>
                <a:off x="1842068" y="5261243"/>
                <a:ext cx="252866" cy="0"/>
              </a:xfrm>
              <a:prstGeom prst="line">
                <a:avLst/>
              </a:prstGeom>
              <a:solidFill>
                <a:schemeClr val="bg1"/>
              </a:solidFill>
              <a:ln w="6350">
                <a:solidFill>
                  <a:schemeClr val="bg2"/>
                </a:solidFill>
              </a:ln>
              <a:effectLst/>
            </p:spPr>
            <p:style>
              <a:lnRef idx="1">
                <a:schemeClr val="dk1"/>
              </a:lnRef>
              <a:fillRef idx="2">
                <a:schemeClr val="dk1"/>
              </a:fillRef>
              <a:effectRef idx="1">
                <a:schemeClr val="dk1"/>
              </a:effectRef>
              <a:fontRef idx="minor">
                <a:schemeClr val="dk1"/>
              </a:fontRef>
            </p:style>
          </p:cxnSp>
          <p:cxnSp>
            <p:nvCxnSpPr>
              <p:cNvPr id="71" name="Straight Connector 70"/>
              <p:cNvCxnSpPr/>
              <p:nvPr/>
            </p:nvCxnSpPr>
            <p:spPr>
              <a:xfrm>
                <a:off x="1842068" y="5413643"/>
                <a:ext cx="252866" cy="0"/>
              </a:xfrm>
              <a:prstGeom prst="line">
                <a:avLst/>
              </a:prstGeom>
              <a:solidFill>
                <a:schemeClr val="bg1"/>
              </a:solidFill>
              <a:ln w="6350">
                <a:solidFill>
                  <a:schemeClr val="bg2"/>
                </a:solidFill>
              </a:ln>
              <a:effectLst/>
            </p:spPr>
            <p:style>
              <a:lnRef idx="1">
                <a:schemeClr val="dk1"/>
              </a:lnRef>
              <a:fillRef idx="2">
                <a:schemeClr val="dk1"/>
              </a:fillRef>
              <a:effectRef idx="1">
                <a:schemeClr val="dk1"/>
              </a:effectRef>
              <a:fontRef idx="minor">
                <a:schemeClr val="dk1"/>
              </a:fontRef>
            </p:style>
          </p:cxnSp>
        </p:grpSp>
      </p:grpSp>
    </p:spTree>
    <p:extLst>
      <p:ext uri="{BB962C8B-B14F-4D97-AF65-F5344CB8AC3E}">
        <p14:creationId xmlns:p14="http://schemas.microsoft.com/office/powerpoint/2010/main" val="4663728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314834" y="296772"/>
            <a:ext cx="7511353" cy="6477815"/>
          </a:xfrm>
          <a:prstGeom prst="rect">
            <a:avLst/>
          </a:prstGeom>
          <a:ln>
            <a:noFill/>
          </a:ln>
          <a:effectLst>
            <a:outerShdw blurRad="50800" dist="38100" dir="5400000" algn="tl" rotWithShape="0">
              <a:srgbClr val="333333">
                <a:alpha val="40000"/>
              </a:srgbClr>
            </a:outerShdw>
          </a:effectLst>
        </p:spPr>
      </p:pic>
      <p:pic>
        <p:nvPicPr>
          <p:cNvPr id="3" name="Picture 2"/>
          <p:cNvPicPr>
            <a:picLocks noChangeAspect="1"/>
          </p:cNvPicPr>
          <p:nvPr/>
        </p:nvPicPr>
        <p:blipFill>
          <a:blip r:embed="rId4"/>
          <a:stretch>
            <a:fillRect/>
          </a:stretch>
        </p:blipFill>
        <p:spPr>
          <a:xfrm>
            <a:off x="3021236" y="296772"/>
            <a:ext cx="7010055" cy="6473952"/>
          </a:xfrm>
          <a:prstGeom prst="rect">
            <a:avLst/>
          </a:prstGeom>
          <a:ln>
            <a:noFill/>
          </a:ln>
          <a:effectLst>
            <a:outerShdw blurRad="50800" dist="38100" dir="5400000" algn="tl" rotWithShape="0">
              <a:srgbClr val="333333">
                <a:alpha val="40000"/>
              </a:srgbClr>
            </a:outerShdw>
          </a:effectLst>
        </p:spPr>
      </p:pic>
      <p:pic>
        <p:nvPicPr>
          <p:cNvPr id="6" name="Picture 5"/>
          <p:cNvPicPr>
            <a:picLocks noChangeAspect="1"/>
          </p:cNvPicPr>
          <p:nvPr/>
        </p:nvPicPr>
        <p:blipFill>
          <a:blip r:embed="rId5"/>
          <a:stretch>
            <a:fillRect/>
          </a:stretch>
        </p:blipFill>
        <p:spPr>
          <a:xfrm>
            <a:off x="4819334" y="296772"/>
            <a:ext cx="7386151" cy="6473952"/>
          </a:xfrm>
          <a:prstGeom prst="rect">
            <a:avLst/>
          </a:prstGeom>
          <a:ln>
            <a:noFill/>
          </a:ln>
          <a:effectLst>
            <a:outerShdw blurRad="50800" dist="38100" dir="5400000" algn="tl" rotWithShape="0">
              <a:srgbClr val="333333">
                <a:alpha val="40000"/>
              </a:srgbClr>
            </a:outerShdw>
          </a:effectLst>
        </p:spPr>
      </p:pic>
    </p:spTree>
    <p:extLst>
      <p:ext uri="{BB962C8B-B14F-4D97-AF65-F5344CB8AC3E}">
        <p14:creationId xmlns:p14="http://schemas.microsoft.com/office/powerpoint/2010/main" val="41277289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5"/>
          <p:cNvSpPr>
            <a:spLocks noGrp="1"/>
          </p:cNvSpPr>
          <p:nvPr>
            <p:ph type="title"/>
          </p:nvPr>
        </p:nvSpPr>
        <p:spPr>
          <a:xfrm>
            <a:off x="264954" y="299857"/>
            <a:ext cx="11601993" cy="777971"/>
          </a:xfrm>
        </p:spPr>
        <p:txBody>
          <a:bodyPr/>
          <a:lstStyle/>
          <a:p>
            <a:r>
              <a:rPr lang="en-US" dirty="0" smtClean="0"/>
              <a:t>App </a:t>
            </a:r>
            <a:r>
              <a:rPr lang="en-US" dirty="0"/>
              <a:t>shapes for Office</a:t>
            </a:r>
          </a:p>
        </p:txBody>
      </p:sp>
      <p:grpSp>
        <p:nvGrpSpPr>
          <p:cNvPr id="2" name="Group 1"/>
          <p:cNvGrpSpPr/>
          <p:nvPr/>
        </p:nvGrpSpPr>
        <p:grpSpPr>
          <a:xfrm>
            <a:off x="327020" y="1211263"/>
            <a:ext cx="10683737" cy="5559391"/>
            <a:chOff x="327020" y="1168761"/>
            <a:chExt cx="10765415" cy="5601893"/>
          </a:xfrm>
        </p:grpSpPr>
        <p:sp>
          <p:nvSpPr>
            <p:cNvPr id="32" name="Rectangle 31"/>
            <p:cNvSpPr/>
            <p:nvPr/>
          </p:nvSpPr>
          <p:spPr>
            <a:xfrm>
              <a:off x="327020" y="1168761"/>
              <a:ext cx="4190666" cy="1778515"/>
            </a:xfrm>
            <a:prstGeom prst="rect">
              <a:avLst/>
            </a:prstGeom>
            <a:solidFill>
              <a:schemeClr val="bg1">
                <a:lumMod val="95000"/>
              </a:schemeClr>
            </a:solidFill>
            <a:ln>
              <a:noFill/>
            </a:ln>
          </p:spPr>
          <p:style>
            <a:lnRef idx="1">
              <a:schemeClr val="dk1"/>
            </a:lnRef>
            <a:fillRef idx="2">
              <a:schemeClr val="dk1"/>
            </a:fillRef>
            <a:effectRef idx="1">
              <a:schemeClr val="dk1"/>
            </a:effectRef>
            <a:fontRef idx="minor">
              <a:schemeClr val="dk1"/>
            </a:fontRef>
          </p:style>
          <p:txBody>
            <a:bodyPr vert="horz" lIns="93214" tIns="46609" rIns="93214" bIns="46609" rtlCol="0" anchor="t"/>
            <a:lstStyle/>
            <a:p>
              <a:pPr defTabSz="932468"/>
              <a:endParaRPr lang="en-US" sz="1326">
                <a:solidFill>
                  <a:srgbClr val="FFFFFF">
                    <a:alpha val="99000"/>
                  </a:srgbClr>
                </a:solidFill>
              </a:endParaRPr>
            </a:p>
          </p:txBody>
        </p:sp>
        <p:sp>
          <p:nvSpPr>
            <p:cNvPr id="33" name="Rectangle 32"/>
            <p:cNvSpPr/>
            <p:nvPr/>
          </p:nvSpPr>
          <p:spPr>
            <a:xfrm>
              <a:off x="327020" y="3080450"/>
              <a:ext cx="4190666" cy="1778515"/>
            </a:xfrm>
            <a:prstGeom prst="rect">
              <a:avLst/>
            </a:prstGeo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vert="horz" lIns="93214" tIns="46609" rIns="93214" bIns="46609" rtlCol="0" anchor="t"/>
            <a:lstStyle/>
            <a:p>
              <a:pPr defTabSz="932468"/>
              <a:endParaRPr lang="en-US" sz="1326">
                <a:solidFill>
                  <a:srgbClr val="FFFFFF">
                    <a:alpha val="99000"/>
                  </a:srgbClr>
                </a:solidFill>
              </a:endParaRPr>
            </a:p>
          </p:txBody>
        </p:sp>
        <p:sp>
          <p:nvSpPr>
            <p:cNvPr id="34" name="Rectangle 33"/>
            <p:cNvSpPr/>
            <p:nvPr/>
          </p:nvSpPr>
          <p:spPr>
            <a:xfrm>
              <a:off x="327020" y="4992139"/>
              <a:ext cx="4190666" cy="1778515"/>
            </a:xfrm>
            <a:prstGeom prst="rect">
              <a:avLst/>
            </a:prstGeom>
            <a:solidFill>
              <a:schemeClr val="bg1">
                <a:lumMod val="95000"/>
              </a:schemeClr>
            </a:solidFill>
            <a:ln>
              <a:noFill/>
            </a:ln>
          </p:spPr>
          <p:style>
            <a:lnRef idx="1">
              <a:schemeClr val="dk1"/>
            </a:lnRef>
            <a:fillRef idx="2">
              <a:schemeClr val="dk1"/>
            </a:fillRef>
            <a:effectRef idx="1">
              <a:schemeClr val="dk1"/>
            </a:effectRef>
            <a:fontRef idx="minor">
              <a:schemeClr val="dk1"/>
            </a:fontRef>
          </p:style>
          <p:txBody>
            <a:bodyPr vert="horz" lIns="93214" tIns="46609" rIns="93214" bIns="46609" rtlCol="0" anchor="t"/>
            <a:lstStyle/>
            <a:p>
              <a:pPr defTabSz="932468"/>
              <a:endParaRPr lang="en-US" sz="1326">
                <a:solidFill>
                  <a:srgbClr val="FFFFFF">
                    <a:alpha val="99000"/>
                  </a:srgbClr>
                </a:solidFill>
              </a:endParaRPr>
            </a:p>
          </p:txBody>
        </p:sp>
        <p:sp>
          <p:nvSpPr>
            <p:cNvPr id="35" name="Text Placeholder 2"/>
            <p:cNvSpPr txBox="1">
              <a:spLocks/>
            </p:cNvSpPr>
            <p:nvPr/>
          </p:nvSpPr>
          <p:spPr>
            <a:xfrm>
              <a:off x="4831693" y="1414071"/>
              <a:ext cx="5490440" cy="1530190"/>
            </a:xfrm>
            <a:prstGeom prst="rect">
              <a:avLst/>
            </a:prstGeom>
          </p:spPr>
          <p:txBody>
            <a:bodyPr lIns="93214" tIns="46609" rIns="93214" bIns="46609"/>
            <a:lstStyle>
              <a:lvl1pPr marL="345796" indent="-345796" algn="l" defTabSz="913637" rtl="0" eaLnBrk="1" latinLnBrk="0" hangingPunct="1">
                <a:lnSpc>
                  <a:spcPct val="90000"/>
                </a:lnSpc>
                <a:spcBef>
                  <a:spcPct val="20000"/>
                </a:spcBef>
                <a:buSzPct val="90000"/>
                <a:buFont typeface="Arial" pitchFamily="34" charset="0"/>
                <a:buChar char="•"/>
                <a:defRPr sz="32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629739" indent="-283935" algn="l" defTabSz="913637" rtl="0" eaLnBrk="1" latinLnBrk="0" hangingPunct="1">
                <a:lnSpc>
                  <a:spcPct val="90000"/>
                </a:lnSpc>
                <a:spcBef>
                  <a:spcPct val="20000"/>
                </a:spcBef>
                <a:buSzPct val="90000"/>
                <a:buFont typeface="Arial" pitchFamily="34" charset="0"/>
                <a:buChar char="•"/>
                <a:tabLst>
                  <a:tab pos="629739" algn="l"/>
                </a:tabLst>
                <a:defRPr sz="2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3673" indent="-283935" algn="l" defTabSz="913637"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1549" indent="-223661" algn="l" defTabSz="913637" rtl="0" eaLnBrk="1" latinLnBrk="0" hangingPunct="1">
                <a:lnSpc>
                  <a:spcPct val="90000"/>
                </a:lnSpc>
                <a:spcBef>
                  <a:spcPct val="20000"/>
                </a:spcBef>
                <a:buSzPct val="90000"/>
                <a:buFont typeface="Arial" pitchFamily="34" charset="0"/>
                <a:buChar char="•"/>
                <a:tabLst>
                  <a:tab pos="913673"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1555" indent="-230006" algn="l" defTabSz="913637" rtl="0" eaLnBrk="1" latinLnBrk="0" hangingPunct="1">
                <a:lnSpc>
                  <a:spcPct val="90000"/>
                </a:lnSpc>
                <a:spcBef>
                  <a:spcPct val="20000"/>
                </a:spcBef>
                <a:buSzPct val="90000"/>
                <a:buFont typeface="Arial" pitchFamily="34" charset="0"/>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2504"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932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6141"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296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spcBef>
                  <a:spcPts val="0"/>
                </a:spcBef>
                <a:spcAft>
                  <a:spcPts val="612"/>
                </a:spcAft>
                <a:buNone/>
              </a:pPr>
              <a:r>
                <a:rPr lang="en-US" sz="4080" dirty="0">
                  <a:gradFill>
                    <a:gsLst>
                      <a:gs pos="1250">
                        <a:srgbClr val="DC3C00"/>
                      </a:gs>
                      <a:gs pos="100000">
                        <a:srgbClr val="DC3C00"/>
                      </a:gs>
                    </a:gsLst>
                    <a:lin ang="5400000" scaled="0"/>
                  </a:gradFill>
                  <a:latin typeface="Segoe UI Light"/>
                </a:rPr>
                <a:t>Task pane</a:t>
              </a:r>
            </a:p>
            <a:p>
              <a:pPr marL="0" lvl="1" indent="0">
                <a:lnSpc>
                  <a:spcPct val="100000"/>
                </a:lnSpc>
                <a:spcBef>
                  <a:spcPts val="0"/>
                </a:spcBef>
                <a:buNone/>
                <a:tabLst/>
              </a:pPr>
              <a:r>
                <a:rPr lang="en-US" sz="2040" dirty="0">
                  <a:gradFill>
                    <a:gsLst>
                      <a:gs pos="1250">
                        <a:srgbClr val="797A7D"/>
                      </a:gs>
                      <a:gs pos="100000">
                        <a:srgbClr val="797A7D"/>
                      </a:gs>
                    </a:gsLst>
                    <a:lin ang="5400000" scaled="0"/>
                  </a:gradFill>
                </a:rPr>
                <a:t>App adjacent to the document</a:t>
              </a:r>
            </a:p>
          </p:txBody>
        </p:sp>
        <p:sp>
          <p:nvSpPr>
            <p:cNvPr id="36" name="Rectangle 35"/>
            <p:cNvSpPr/>
            <p:nvPr/>
          </p:nvSpPr>
          <p:spPr>
            <a:xfrm>
              <a:off x="4831692" y="3319494"/>
              <a:ext cx="6260743" cy="1054673"/>
            </a:xfrm>
            <a:prstGeom prst="rect">
              <a:avLst/>
            </a:prstGeom>
          </p:spPr>
          <p:txBody>
            <a:bodyPr lIns="93214" tIns="46609" rIns="93214" bIns="46609">
              <a:spAutoFit/>
            </a:bodyPr>
            <a:lstStyle/>
            <a:p>
              <a:pPr defTabSz="932468">
                <a:spcBef>
                  <a:spcPts val="2447"/>
                </a:spcBef>
              </a:pPr>
              <a:r>
                <a:rPr lang="en-US" sz="4080" dirty="0">
                  <a:gradFill>
                    <a:gsLst>
                      <a:gs pos="1250">
                        <a:srgbClr val="DC3C00"/>
                      </a:gs>
                      <a:gs pos="100000">
                        <a:srgbClr val="DC3C00"/>
                      </a:gs>
                    </a:gsLst>
                    <a:lin ang="5400000" scaled="0"/>
                  </a:gradFill>
                  <a:latin typeface="Segoe UI Light"/>
                </a:rPr>
                <a:t>Content</a:t>
              </a:r>
            </a:p>
            <a:p>
              <a:pPr marL="0" lvl="1" defTabSz="932468"/>
              <a:r>
                <a:rPr lang="en-US" sz="2040" dirty="0">
                  <a:gradFill>
                    <a:gsLst>
                      <a:gs pos="1250">
                        <a:srgbClr val="797A7D"/>
                      </a:gs>
                      <a:gs pos="100000">
                        <a:srgbClr val="797A7D"/>
                      </a:gs>
                    </a:gsLst>
                    <a:lin ang="5400000" scaled="0"/>
                  </a:gradFill>
                </a:rPr>
                <a:t>App in the body of the document</a:t>
              </a:r>
            </a:p>
          </p:txBody>
        </p:sp>
        <p:sp>
          <p:nvSpPr>
            <p:cNvPr id="37" name="Rectangle 36"/>
            <p:cNvSpPr/>
            <p:nvPr/>
          </p:nvSpPr>
          <p:spPr>
            <a:xfrm>
              <a:off x="4831692" y="5227329"/>
              <a:ext cx="6260743" cy="1054673"/>
            </a:xfrm>
            <a:prstGeom prst="rect">
              <a:avLst/>
            </a:prstGeom>
          </p:spPr>
          <p:txBody>
            <a:bodyPr lIns="93214" tIns="46609" rIns="93214" bIns="46609">
              <a:spAutoFit/>
            </a:bodyPr>
            <a:lstStyle/>
            <a:p>
              <a:pPr defTabSz="932468">
                <a:spcBef>
                  <a:spcPts val="2447"/>
                </a:spcBef>
              </a:pPr>
              <a:r>
                <a:rPr lang="en-US" sz="4080" dirty="0">
                  <a:gradFill>
                    <a:gsLst>
                      <a:gs pos="1250">
                        <a:srgbClr val="DC3C00"/>
                      </a:gs>
                      <a:gs pos="100000">
                        <a:srgbClr val="DC3C00"/>
                      </a:gs>
                    </a:gsLst>
                    <a:lin ang="5400000" scaled="0"/>
                  </a:gradFill>
                  <a:latin typeface="Segoe UI Light"/>
                </a:rPr>
                <a:t>Mail </a:t>
              </a:r>
              <a:br>
                <a:rPr lang="en-US" sz="4080" dirty="0">
                  <a:gradFill>
                    <a:gsLst>
                      <a:gs pos="1250">
                        <a:srgbClr val="DC3C00"/>
                      </a:gs>
                      <a:gs pos="100000">
                        <a:srgbClr val="DC3C00"/>
                      </a:gs>
                    </a:gsLst>
                    <a:lin ang="5400000" scaled="0"/>
                  </a:gradFill>
                  <a:latin typeface="Segoe UI Light"/>
                </a:rPr>
              </a:br>
              <a:r>
                <a:rPr lang="en-US" sz="2040" dirty="0">
                  <a:gradFill>
                    <a:gsLst>
                      <a:gs pos="1250">
                        <a:srgbClr val="797A7D"/>
                      </a:gs>
                      <a:gs pos="100000">
                        <a:srgbClr val="797A7D"/>
                      </a:gs>
                    </a:gsLst>
                    <a:lin ang="5400000" scaled="0"/>
                  </a:gradFill>
                </a:rPr>
                <a:t>Inline pane on an email or appointment item</a:t>
              </a:r>
            </a:p>
          </p:txBody>
        </p:sp>
        <p:grpSp>
          <p:nvGrpSpPr>
            <p:cNvPr id="38" name="Group 37"/>
            <p:cNvGrpSpPr/>
            <p:nvPr/>
          </p:nvGrpSpPr>
          <p:grpSpPr>
            <a:xfrm>
              <a:off x="1791155" y="1562130"/>
              <a:ext cx="1262392" cy="991778"/>
              <a:chOff x="3315820" y="1859239"/>
              <a:chExt cx="1237752" cy="972420"/>
            </a:xfrm>
          </p:grpSpPr>
          <p:sp>
            <p:nvSpPr>
              <p:cNvPr id="39" name="Rectangle 38"/>
              <p:cNvSpPr/>
              <p:nvPr/>
            </p:nvSpPr>
            <p:spPr>
              <a:xfrm>
                <a:off x="3315820" y="1979044"/>
                <a:ext cx="1237752" cy="852615"/>
              </a:xfrm>
              <a:prstGeom prst="rect">
                <a:avLst/>
              </a:prstGeom>
              <a:solidFill>
                <a:schemeClr val="bg1"/>
              </a:solidFill>
              <a:ln w="6350">
                <a:solidFill>
                  <a:schemeClr val="bg2"/>
                </a:solidFill>
              </a:ln>
              <a:effectLst/>
            </p:spPr>
            <p:style>
              <a:lnRef idx="1">
                <a:schemeClr val="dk1"/>
              </a:lnRef>
              <a:fillRef idx="2">
                <a:schemeClr val="dk1"/>
              </a:fillRef>
              <a:effectRef idx="1">
                <a:schemeClr val="dk1"/>
              </a:effectRef>
              <a:fontRef idx="minor">
                <a:schemeClr val="dk1"/>
              </a:fontRef>
            </p:style>
            <p:txBody>
              <a:bodyPr lIns="93219" tIns="46610" rIns="93219" bIns="46610" rtlCol="0" anchor="ctr"/>
              <a:lstStyle/>
              <a:p>
                <a:pPr algn="ctr" defTabSz="932468"/>
                <a:endParaRPr lang="en-US" sz="1835">
                  <a:solidFill>
                    <a:srgbClr val="000000"/>
                  </a:solidFill>
                </a:endParaRPr>
              </a:p>
            </p:txBody>
          </p:sp>
          <p:sp>
            <p:nvSpPr>
              <p:cNvPr id="41" name="Rectangle 40"/>
              <p:cNvSpPr/>
              <p:nvPr/>
            </p:nvSpPr>
            <p:spPr>
              <a:xfrm>
                <a:off x="4054629" y="2052775"/>
                <a:ext cx="454976" cy="709744"/>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3219" tIns="46610" rIns="93219" bIns="46610" rtlCol="0" anchor="ctr"/>
              <a:lstStyle/>
              <a:p>
                <a:pPr algn="ctr" defTabSz="932468"/>
                <a:endParaRPr lang="en-US" sz="1835">
                  <a:solidFill>
                    <a:srgbClr val="000000"/>
                  </a:solidFill>
                </a:endParaRPr>
              </a:p>
            </p:txBody>
          </p:sp>
          <p:sp>
            <p:nvSpPr>
              <p:cNvPr id="44" name="Rectangle 43"/>
              <p:cNvSpPr/>
              <p:nvPr/>
            </p:nvSpPr>
            <p:spPr>
              <a:xfrm>
                <a:off x="3315820" y="1859239"/>
                <a:ext cx="1237752" cy="132043"/>
              </a:xfrm>
              <a:prstGeom prst="rect">
                <a:avLst/>
              </a:prstGeom>
              <a:solidFill>
                <a:schemeClr val="bg1"/>
              </a:solidFill>
              <a:ln w="6350">
                <a:solidFill>
                  <a:schemeClr val="bg2"/>
                </a:solidFill>
              </a:ln>
              <a:effectLst/>
            </p:spPr>
            <p:style>
              <a:lnRef idx="1">
                <a:schemeClr val="dk1"/>
              </a:lnRef>
              <a:fillRef idx="2">
                <a:schemeClr val="dk1"/>
              </a:fillRef>
              <a:effectRef idx="1">
                <a:schemeClr val="dk1"/>
              </a:effectRef>
              <a:fontRef idx="minor">
                <a:schemeClr val="dk1"/>
              </a:fontRef>
            </p:style>
            <p:txBody>
              <a:bodyPr lIns="93219" tIns="46610" rIns="93219" bIns="46610" rtlCol="0" anchor="ctr"/>
              <a:lstStyle/>
              <a:p>
                <a:pPr algn="ctr" defTabSz="932468"/>
                <a:endParaRPr lang="en-US" sz="1835">
                  <a:solidFill>
                    <a:srgbClr val="000000"/>
                  </a:solidFill>
                </a:endParaRPr>
              </a:p>
            </p:txBody>
          </p:sp>
        </p:grpSp>
        <p:grpSp>
          <p:nvGrpSpPr>
            <p:cNvPr id="45" name="Group 44"/>
            <p:cNvGrpSpPr/>
            <p:nvPr/>
          </p:nvGrpSpPr>
          <p:grpSpPr>
            <a:xfrm>
              <a:off x="1791155" y="3473819"/>
              <a:ext cx="1262392" cy="991778"/>
              <a:chOff x="2706656" y="3571890"/>
              <a:chExt cx="1237752" cy="972420"/>
            </a:xfrm>
          </p:grpSpPr>
          <p:sp>
            <p:nvSpPr>
              <p:cNvPr id="47" name="Rectangle 46"/>
              <p:cNvSpPr/>
              <p:nvPr/>
            </p:nvSpPr>
            <p:spPr>
              <a:xfrm>
                <a:off x="2706656" y="3691695"/>
                <a:ext cx="1237752" cy="852615"/>
              </a:xfrm>
              <a:prstGeom prst="rect">
                <a:avLst/>
              </a:prstGeom>
              <a:noFill/>
              <a:ln w="28575">
                <a:solidFill>
                  <a:schemeClr val="bg1"/>
                </a:solidFill>
              </a:ln>
              <a:effectLst/>
            </p:spPr>
            <p:style>
              <a:lnRef idx="1">
                <a:schemeClr val="dk1"/>
              </a:lnRef>
              <a:fillRef idx="2">
                <a:schemeClr val="dk1"/>
              </a:fillRef>
              <a:effectRef idx="1">
                <a:schemeClr val="dk1"/>
              </a:effectRef>
              <a:fontRef idx="minor">
                <a:schemeClr val="dk1"/>
              </a:fontRef>
            </p:style>
            <p:txBody>
              <a:bodyPr lIns="93219" tIns="46610" rIns="93219" bIns="46610" rtlCol="0" anchor="ctr"/>
              <a:lstStyle/>
              <a:p>
                <a:pPr algn="ctr" defTabSz="932468"/>
                <a:endParaRPr lang="en-US" sz="1835">
                  <a:solidFill>
                    <a:srgbClr val="000000"/>
                  </a:solidFill>
                </a:endParaRPr>
              </a:p>
            </p:txBody>
          </p:sp>
          <p:sp>
            <p:nvSpPr>
              <p:cNvPr id="57" name="Rectangle 56"/>
              <p:cNvSpPr/>
              <p:nvPr/>
            </p:nvSpPr>
            <p:spPr>
              <a:xfrm>
                <a:off x="3135517" y="4124020"/>
                <a:ext cx="380030" cy="219370"/>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3219" tIns="46610" rIns="93219" bIns="46610" rtlCol="0" anchor="ctr"/>
              <a:lstStyle/>
              <a:p>
                <a:pPr algn="ctr" defTabSz="932468"/>
                <a:endParaRPr lang="en-US" sz="1835">
                  <a:solidFill>
                    <a:srgbClr val="000000"/>
                  </a:solidFill>
                </a:endParaRPr>
              </a:p>
            </p:txBody>
          </p:sp>
          <p:sp>
            <p:nvSpPr>
              <p:cNvPr id="61" name="Rectangle 60"/>
              <p:cNvSpPr/>
              <p:nvPr/>
            </p:nvSpPr>
            <p:spPr>
              <a:xfrm>
                <a:off x="2706656" y="3571890"/>
                <a:ext cx="1237752" cy="132043"/>
              </a:xfrm>
              <a:prstGeom prst="rect">
                <a:avLst/>
              </a:prstGeom>
              <a:noFill/>
              <a:ln w="28575">
                <a:solidFill>
                  <a:schemeClr val="bg1"/>
                </a:solidFill>
              </a:ln>
              <a:effectLst/>
            </p:spPr>
            <p:style>
              <a:lnRef idx="1">
                <a:schemeClr val="dk1"/>
              </a:lnRef>
              <a:fillRef idx="2">
                <a:schemeClr val="dk1"/>
              </a:fillRef>
              <a:effectRef idx="1">
                <a:schemeClr val="dk1"/>
              </a:effectRef>
              <a:fontRef idx="minor">
                <a:schemeClr val="dk1"/>
              </a:fontRef>
            </p:style>
            <p:txBody>
              <a:bodyPr lIns="93219" tIns="46610" rIns="93219" bIns="46610" rtlCol="0" anchor="ctr"/>
              <a:lstStyle/>
              <a:p>
                <a:pPr algn="ctr" defTabSz="932468"/>
                <a:endParaRPr lang="en-US" sz="1835">
                  <a:solidFill>
                    <a:srgbClr val="000000"/>
                  </a:solidFill>
                </a:endParaRPr>
              </a:p>
            </p:txBody>
          </p:sp>
          <p:sp>
            <p:nvSpPr>
              <p:cNvPr id="62" name="Freeform 11"/>
              <p:cNvSpPr>
                <a:spLocks noEditPoints="1"/>
              </p:cNvSpPr>
              <p:nvPr/>
            </p:nvSpPr>
            <p:spPr bwMode="auto">
              <a:xfrm>
                <a:off x="3046734" y="3764014"/>
                <a:ext cx="557597" cy="707977"/>
              </a:xfrm>
              <a:custGeom>
                <a:avLst/>
                <a:gdLst>
                  <a:gd name="T0" fmla="*/ 213 w 3085"/>
                  <a:gd name="T1" fmla="*/ 222 h 3917"/>
                  <a:gd name="T2" fmla="*/ 213 w 3085"/>
                  <a:gd name="T3" fmla="*/ 3704 h 3917"/>
                  <a:gd name="T4" fmla="*/ 2883 w 3085"/>
                  <a:gd name="T5" fmla="*/ 3704 h 3917"/>
                  <a:gd name="T6" fmla="*/ 2883 w 3085"/>
                  <a:gd name="T7" fmla="*/ 838 h 3917"/>
                  <a:gd name="T8" fmla="*/ 2277 w 3085"/>
                  <a:gd name="T9" fmla="*/ 838 h 3917"/>
                  <a:gd name="T10" fmla="*/ 2298 w 3085"/>
                  <a:gd name="T11" fmla="*/ 222 h 3917"/>
                  <a:gd name="T12" fmla="*/ 213 w 3085"/>
                  <a:gd name="T13" fmla="*/ 222 h 3917"/>
                  <a:gd name="T14" fmla="*/ 2298 w 3085"/>
                  <a:gd name="T15" fmla="*/ 0 h 3917"/>
                  <a:gd name="T16" fmla="*/ 3085 w 3085"/>
                  <a:gd name="T17" fmla="*/ 955 h 3917"/>
                  <a:gd name="T18" fmla="*/ 3085 w 3085"/>
                  <a:gd name="T19" fmla="*/ 3917 h 3917"/>
                  <a:gd name="T20" fmla="*/ 0 w 3085"/>
                  <a:gd name="T21" fmla="*/ 3917 h 3917"/>
                  <a:gd name="T22" fmla="*/ 0 w 3085"/>
                  <a:gd name="T23" fmla="*/ 11 h 3917"/>
                  <a:gd name="T24" fmla="*/ 2298 w 3085"/>
                  <a:gd name="T25" fmla="*/ 11 h 3917"/>
                  <a:gd name="T26" fmla="*/ 2298 w 3085"/>
                  <a:gd name="T27" fmla="*/ 0 h 39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85" h="3917">
                    <a:moveTo>
                      <a:pt x="213" y="222"/>
                    </a:moveTo>
                    <a:lnTo>
                      <a:pt x="213" y="3704"/>
                    </a:lnTo>
                    <a:lnTo>
                      <a:pt x="2883" y="3704"/>
                    </a:lnTo>
                    <a:lnTo>
                      <a:pt x="2883" y="838"/>
                    </a:lnTo>
                    <a:lnTo>
                      <a:pt x="2277" y="838"/>
                    </a:lnTo>
                    <a:lnTo>
                      <a:pt x="2298" y="222"/>
                    </a:lnTo>
                    <a:lnTo>
                      <a:pt x="213" y="222"/>
                    </a:lnTo>
                    <a:close/>
                    <a:moveTo>
                      <a:pt x="2298" y="0"/>
                    </a:moveTo>
                    <a:lnTo>
                      <a:pt x="3085" y="955"/>
                    </a:lnTo>
                    <a:lnTo>
                      <a:pt x="3085" y="3917"/>
                    </a:lnTo>
                    <a:lnTo>
                      <a:pt x="0" y="3917"/>
                    </a:lnTo>
                    <a:lnTo>
                      <a:pt x="0" y="11"/>
                    </a:lnTo>
                    <a:lnTo>
                      <a:pt x="2298" y="11"/>
                    </a:lnTo>
                    <a:lnTo>
                      <a:pt x="2298" y="0"/>
                    </a:lnTo>
                    <a:close/>
                  </a:path>
                </a:pathLst>
              </a:custGeom>
              <a:solidFill>
                <a:schemeClr val="bg1"/>
              </a:solidFill>
              <a:ln w="0">
                <a:noFill/>
                <a:prstDash val="solid"/>
                <a:round/>
                <a:headEnd/>
                <a:tailEnd/>
              </a:ln>
            </p:spPr>
            <p:txBody>
              <a:bodyPr vert="horz" wrap="square" lIns="93260" tIns="46630" rIns="93260" bIns="46630" numCol="1" anchor="t" anchorCtr="0" compatLnSpc="1">
                <a:prstTxWarp prst="textNoShape">
                  <a:avLst/>
                </a:prstTxWarp>
              </a:bodyPr>
              <a:lstStyle/>
              <a:p>
                <a:endParaRPr lang="en-US" sz="1873"/>
              </a:p>
            </p:txBody>
          </p:sp>
        </p:grpSp>
        <p:grpSp>
          <p:nvGrpSpPr>
            <p:cNvPr id="66" name="Group 65"/>
            <p:cNvGrpSpPr/>
            <p:nvPr/>
          </p:nvGrpSpPr>
          <p:grpSpPr>
            <a:xfrm>
              <a:off x="1777433" y="5421169"/>
              <a:ext cx="1289836" cy="920456"/>
              <a:chOff x="1748615" y="4667651"/>
              <a:chExt cx="1432740" cy="902854"/>
            </a:xfrm>
          </p:grpSpPr>
          <p:grpSp>
            <p:nvGrpSpPr>
              <p:cNvPr id="67" name="Group 66"/>
              <p:cNvGrpSpPr/>
              <p:nvPr/>
            </p:nvGrpSpPr>
            <p:grpSpPr>
              <a:xfrm>
                <a:off x="1748615" y="4667651"/>
                <a:ext cx="1432740" cy="902854"/>
                <a:chOff x="1748615" y="4667651"/>
                <a:chExt cx="1432740" cy="902854"/>
              </a:xfrm>
            </p:grpSpPr>
            <p:sp>
              <p:nvSpPr>
                <p:cNvPr id="72" name="Rectangle 71"/>
                <p:cNvSpPr/>
                <p:nvPr/>
              </p:nvSpPr>
              <p:spPr>
                <a:xfrm>
                  <a:off x="1748615" y="4667651"/>
                  <a:ext cx="1432740" cy="902854"/>
                </a:xfrm>
                <a:prstGeom prst="rect">
                  <a:avLst/>
                </a:prstGeom>
                <a:solidFill>
                  <a:schemeClr val="bg1"/>
                </a:solidFill>
                <a:ln w="6350">
                  <a:solidFill>
                    <a:schemeClr val="bg2"/>
                  </a:solidFill>
                </a:ln>
                <a:effectLst/>
              </p:spPr>
              <p:style>
                <a:lnRef idx="1">
                  <a:schemeClr val="dk1"/>
                </a:lnRef>
                <a:fillRef idx="2">
                  <a:schemeClr val="dk1"/>
                </a:fillRef>
                <a:effectRef idx="1">
                  <a:schemeClr val="dk1"/>
                </a:effectRef>
                <a:fontRef idx="minor">
                  <a:schemeClr val="dk1"/>
                </a:fontRef>
              </p:style>
              <p:txBody>
                <a:bodyPr lIns="93219" tIns="46610" rIns="93219" bIns="46610" rtlCol="0" anchor="ctr"/>
                <a:lstStyle/>
                <a:p>
                  <a:pPr algn="ctr" defTabSz="932468"/>
                  <a:endParaRPr lang="en-US" sz="1835">
                    <a:solidFill>
                      <a:srgbClr val="000000"/>
                    </a:solidFill>
                  </a:endParaRPr>
                </a:p>
              </p:txBody>
            </p:sp>
            <p:sp>
              <p:nvSpPr>
                <p:cNvPr id="73" name="Rectangle 72"/>
                <p:cNvSpPr/>
                <p:nvPr/>
              </p:nvSpPr>
              <p:spPr>
                <a:xfrm>
                  <a:off x="2211795" y="4667651"/>
                  <a:ext cx="969560" cy="902854"/>
                </a:xfrm>
                <a:prstGeom prst="rect">
                  <a:avLst/>
                </a:prstGeom>
                <a:solidFill>
                  <a:schemeClr val="bg1"/>
                </a:solidFill>
                <a:ln w="6350">
                  <a:solidFill>
                    <a:schemeClr val="bg2"/>
                  </a:solidFill>
                </a:ln>
                <a:effectLst/>
              </p:spPr>
              <p:style>
                <a:lnRef idx="1">
                  <a:schemeClr val="dk1"/>
                </a:lnRef>
                <a:fillRef idx="2">
                  <a:schemeClr val="dk1"/>
                </a:fillRef>
                <a:effectRef idx="1">
                  <a:schemeClr val="dk1"/>
                </a:effectRef>
                <a:fontRef idx="minor">
                  <a:schemeClr val="dk1"/>
                </a:fontRef>
              </p:style>
              <p:txBody>
                <a:bodyPr lIns="93219" tIns="46610" rIns="93219" bIns="46610" rtlCol="0" anchor="ctr"/>
                <a:lstStyle/>
                <a:p>
                  <a:pPr algn="ctr" defTabSz="932468"/>
                  <a:endParaRPr lang="en-US" sz="1835">
                    <a:solidFill>
                      <a:srgbClr val="000000"/>
                    </a:solidFill>
                  </a:endParaRPr>
                </a:p>
              </p:txBody>
            </p:sp>
            <p:sp>
              <p:nvSpPr>
                <p:cNvPr id="74" name="Rectangle 73"/>
                <p:cNvSpPr/>
                <p:nvPr/>
              </p:nvSpPr>
              <p:spPr>
                <a:xfrm>
                  <a:off x="2357741" y="4750262"/>
                  <a:ext cx="690624" cy="175842"/>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3219" tIns="46610" rIns="93219" bIns="46610" rtlCol="0" anchor="ctr"/>
                <a:lstStyle/>
                <a:p>
                  <a:pPr algn="ctr" defTabSz="932468"/>
                  <a:endParaRPr lang="en-US" sz="1835">
                    <a:solidFill>
                      <a:srgbClr val="000000"/>
                    </a:solidFill>
                  </a:endParaRPr>
                </a:p>
              </p:txBody>
            </p:sp>
            <p:cxnSp>
              <p:nvCxnSpPr>
                <p:cNvPr id="75" name="Straight Connector 74"/>
                <p:cNvCxnSpPr/>
                <p:nvPr/>
              </p:nvCxnSpPr>
              <p:spPr>
                <a:xfrm>
                  <a:off x="2357741" y="5108843"/>
                  <a:ext cx="690624" cy="0"/>
                </a:xfrm>
                <a:prstGeom prst="line">
                  <a:avLst/>
                </a:prstGeom>
                <a:solidFill>
                  <a:schemeClr val="bg1"/>
                </a:solidFill>
                <a:ln w="6350">
                  <a:solidFill>
                    <a:schemeClr val="bg2"/>
                  </a:solidFill>
                </a:ln>
                <a:effectLst/>
              </p:spPr>
              <p:style>
                <a:lnRef idx="1">
                  <a:schemeClr val="dk1"/>
                </a:lnRef>
                <a:fillRef idx="2">
                  <a:schemeClr val="dk1"/>
                </a:fillRef>
                <a:effectRef idx="1">
                  <a:schemeClr val="dk1"/>
                </a:effectRef>
                <a:fontRef idx="minor">
                  <a:schemeClr val="dk1"/>
                </a:fontRef>
              </p:style>
            </p:cxnSp>
            <p:cxnSp>
              <p:nvCxnSpPr>
                <p:cNvPr id="76" name="Straight Connector 75"/>
                <p:cNvCxnSpPr/>
                <p:nvPr/>
              </p:nvCxnSpPr>
              <p:spPr>
                <a:xfrm>
                  <a:off x="2367266" y="5261243"/>
                  <a:ext cx="690624" cy="0"/>
                </a:xfrm>
                <a:prstGeom prst="line">
                  <a:avLst/>
                </a:prstGeom>
                <a:solidFill>
                  <a:schemeClr val="bg1"/>
                </a:solidFill>
                <a:ln w="6350">
                  <a:solidFill>
                    <a:schemeClr val="bg2"/>
                  </a:solidFill>
                </a:ln>
                <a:effectLst/>
              </p:spPr>
              <p:style>
                <a:lnRef idx="1">
                  <a:schemeClr val="dk1"/>
                </a:lnRef>
                <a:fillRef idx="2">
                  <a:schemeClr val="dk1"/>
                </a:fillRef>
                <a:effectRef idx="1">
                  <a:schemeClr val="dk1"/>
                </a:effectRef>
                <a:fontRef idx="minor">
                  <a:schemeClr val="dk1"/>
                </a:fontRef>
              </p:style>
            </p:cxnSp>
            <p:cxnSp>
              <p:nvCxnSpPr>
                <p:cNvPr id="77" name="Straight Connector 76"/>
                <p:cNvCxnSpPr/>
                <p:nvPr/>
              </p:nvCxnSpPr>
              <p:spPr>
                <a:xfrm>
                  <a:off x="2367266" y="5413643"/>
                  <a:ext cx="690624" cy="0"/>
                </a:xfrm>
                <a:prstGeom prst="line">
                  <a:avLst/>
                </a:prstGeom>
                <a:solidFill>
                  <a:schemeClr val="bg1"/>
                </a:solidFill>
                <a:ln w="6350">
                  <a:solidFill>
                    <a:schemeClr val="bg2"/>
                  </a:solidFill>
                </a:ln>
                <a:effectLst/>
              </p:spPr>
              <p:style>
                <a:lnRef idx="1">
                  <a:schemeClr val="dk1"/>
                </a:lnRef>
                <a:fillRef idx="2">
                  <a:schemeClr val="dk1"/>
                </a:fillRef>
                <a:effectRef idx="1">
                  <a:schemeClr val="dk1"/>
                </a:effectRef>
                <a:fontRef idx="minor">
                  <a:schemeClr val="dk1"/>
                </a:fontRef>
              </p:style>
            </p:cxnSp>
          </p:grpSp>
          <p:cxnSp>
            <p:nvCxnSpPr>
              <p:cNvPr id="68" name="Straight Connector 67"/>
              <p:cNvCxnSpPr/>
              <p:nvPr/>
            </p:nvCxnSpPr>
            <p:spPr>
              <a:xfrm>
                <a:off x="1835151" y="4926104"/>
                <a:ext cx="252866" cy="0"/>
              </a:xfrm>
              <a:prstGeom prst="line">
                <a:avLst/>
              </a:prstGeom>
              <a:solidFill>
                <a:schemeClr val="bg1"/>
              </a:solidFill>
              <a:ln w="6350">
                <a:solidFill>
                  <a:schemeClr val="bg2"/>
                </a:solidFill>
              </a:ln>
              <a:effectLst/>
            </p:spPr>
            <p:style>
              <a:lnRef idx="1">
                <a:schemeClr val="dk1"/>
              </a:lnRef>
              <a:fillRef idx="2">
                <a:schemeClr val="dk1"/>
              </a:fillRef>
              <a:effectRef idx="1">
                <a:schemeClr val="dk1"/>
              </a:effectRef>
              <a:fontRef idx="minor">
                <a:schemeClr val="dk1"/>
              </a:fontRef>
            </p:style>
          </p:cxnSp>
          <p:cxnSp>
            <p:nvCxnSpPr>
              <p:cNvPr id="69" name="Straight Connector 68"/>
              <p:cNvCxnSpPr/>
              <p:nvPr/>
            </p:nvCxnSpPr>
            <p:spPr>
              <a:xfrm>
                <a:off x="1835151" y="5077333"/>
                <a:ext cx="252866" cy="0"/>
              </a:xfrm>
              <a:prstGeom prst="line">
                <a:avLst/>
              </a:prstGeom>
              <a:solidFill>
                <a:schemeClr val="bg1"/>
              </a:solidFill>
              <a:ln w="6350">
                <a:solidFill>
                  <a:schemeClr val="bg2"/>
                </a:solidFill>
              </a:ln>
              <a:effectLst/>
            </p:spPr>
            <p:style>
              <a:lnRef idx="1">
                <a:schemeClr val="dk1"/>
              </a:lnRef>
              <a:fillRef idx="2">
                <a:schemeClr val="dk1"/>
              </a:fillRef>
              <a:effectRef idx="1">
                <a:schemeClr val="dk1"/>
              </a:effectRef>
              <a:fontRef idx="minor">
                <a:schemeClr val="dk1"/>
              </a:fontRef>
            </p:style>
          </p:cxnSp>
          <p:cxnSp>
            <p:nvCxnSpPr>
              <p:cNvPr id="70" name="Straight Connector 69"/>
              <p:cNvCxnSpPr/>
              <p:nvPr/>
            </p:nvCxnSpPr>
            <p:spPr>
              <a:xfrm>
                <a:off x="1842068" y="5261243"/>
                <a:ext cx="252866" cy="0"/>
              </a:xfrm>
              <a:prstGeom prst="line">
                <a:avLst/>
              </a:prstGeom>
              <a:solidFill>
                <a:schemeClr val="bg1"/>
              </a:solidFill>
              <a:ln w="6350">
                <a:solidFill>
                  <a:schemeClr val="bg2"/>
                </a:solidFill>
              </a:ln>
              <a:effectLst/>
            </p:spPr>
            <p:style>
              <a:lnRef idx="1">
                <a:schemeClr val="dk1"/>
              </a:lnRef>
              <a:fillRef idx="2">
                <a:schemeClr val="dk1"/>
              </a:fillRef>
              <a:effectRef idx="1">
                <a:schemeClr val="dk1"/>
              </a:effectRef>
              <a:fontRef idx="minor">
                <a:schemeClr val="dk1"/>
              </a:fontRef>
            </p:style>
          </p:cxnSp>
          <p:cxnSp>
            <p:nvCxnSpPr>
              <p:cNvPr id="71" name="Straight Connector 70"/>
              <p:cNvCxnSpPr/>
              <p:nvPr/>
            </p:nvCxnSpPr>
            <p:spPr>
              <a:xfrm>
                <a:off x="1842068" y="5413643"/>
                <a:ext cx="252866" cy="0"/>
              </a:xfrm>
              <a:prstGeom prst="line">
                <a:avLst/>
              </a:prstGeom>
              <a:solidFill>
                <a:schemeClr val="bg1"/>
              </a:solidFill>
              <a:ln w="6350">
                <a:solidFill>
                  <a:schemeClr val="bg2"/>
                </a:solidFill>
              </a:ln>
              <a:effectLst/>
            </p:spPr>
            <p:style>
              <a:lnRef idx="1">
                <a:schemeClr val="dk1"/>
              </a:lnRef>
              <a:fillRef idx="2">
                <a:schemeClr val="dk1"/>
              </a:fillRef>
              <a:effectRef idx="1">
                <a:schemeClr val="dk1"/>
              </a:effectRef>
              <a:fontRef idx="minor">
                <a:schemeClr val="dk1"/>
              </a:fontRef>
            </p:style>
          </p:cxnSp>
        </p:grpSp>
      </p:grpSp>
    </p:spTree>
    <p:extLst>
      <p:ext uri="{BB962C8B-B14F-4D97-AF65-F5344CB8AC3E}">
        <p14:creationId xmlns:p14="http://schemas.microsoft.com/office/powerpoint/2010/main" val="3465972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314582" y="318779"/>
            <a:ext cx="7871488" cy="6074505"/>
          </a:xfrm>
          <a:prstGeom prst="rect">
            <a:avLst/>
          </a:prstGeom>
          <a:ln>
            <a:noFill/>
          </a:ln>
          <a:effectLst>
            <a:outerShdw blurRad="50800" dist="38100" dir="5400000" algn="tl" rotWithShape="0">
              <a:srgbClr val="333333">
                <a:alpha val="40000"/>
              </a:srgbClr>
            </a:outerShdw>
          </a:effectLst>
        </p:spPr>
      </p:pic>
      <p:pic>
        <p:nvPicPr>
          <p:cNvPr id="3" name="Picture 2"/>
          <p:cNvPicPr>
            <a:picLocks noChangeAspect="1"/>
          </p:cNvPicPr>
          <p:nvPr/>
        </p:nvPicPr>
        <p:blipFill>
          <a:blip r:embed="rId4"/>
          <a:stretch>
            <a:fillRect/>
          </a:stretch>
        </p:blipFill>
        <p:spPr>
          <a:xfrm>
            <a:off x="3042052" y="321076"/>
            <a:ext cx="6440087" cy="6440087"/>
          </a:xfrm>
          <a:prstGeom prst="rect">
            <a:avLst/>
          </a:prstGeom>
          <a:ln>
            <a:noFill/>
          </a:ln>
          <a:effectLst>
            <a:outerShdw blurRad="50800" dist="38100" dir="5400000" algn="tl" rotWithShape="0">
              <a:srgbClr val="333333">
                <a:alpha val="40000"/>
              </a:srgbClr>
            </a:outerShdw>
          </a:effectLst>
        </p:spPr>
      </p:pic>
      <p:pic>
        <p:nvPicPr>
          <p:cNvPr id="4"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19744" y="1259884"/>
            <a:ext cx="7345597" cy="5509196"/>
          </a:xfrm>
          <a:prstGeom prst="rect">
            <a:avLst/>
          </a:prstGeom>
          <a:ln>
            <a:noFill/>
          </a:ln>
          <a:effectLst>
            <a:outerShdw blurRad="50800" dist="38100" dir="5400000" algn="tl" rotWithShape="0">
              <a:srgbClr val="333333">
                <a:alpha val="40000"/>
              </a:srgbClr>
            </a:outerShdw>
          </a:effectLst>
          <a:extLst>
            <a:ext uri="{909E8E84-426E-40dd-AFC4-6F175D3DCCD1}">
              <a14:hiddenFill xmlns="" xmlns:a14="http://schemas.microsoft.com/office/drawing/2010/main">
                <a:solidFill>
                  <a:schemeClr val="accent1"/>
                </a:solidFill>
              </a14:hiddenFill>
            </a:ext>
          </a:extLst>
        </p:spPr>
      </p:pic>
    </p:spTree>
    <p:extLst>
      <p:ext uri="{BB962C8B-B14F-4D97-AF65-F5344CB8AC3E}">
        <p14:creationId xmlns:p14="http://schemas.microsoft.com/office/powerpoint/2010/main" val="27649724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Getting started with Apps for </a:t>
            </a:r>
            <a:r>
              <a:rPr lang="en-US" dirty="0" smtClean="0"/>
              <a:t>Office</a:t>
            </a:r>
            <a:endParaRPr lang="en-US" dirty="0"/>
          </a:p>
        </p:txBody>
      </p:sp>
      <p:sp>
        <p:nvSpPr>
          <p:cNvPr id="5" name="Subtitle 4"/>
          <p:cNvSpPr>
            <a:spLocks noGrp="1"/>
          </p:cNvSpPr>
          <p:nvPr>
            <p:ph type="subTitle" idx="1"/>
          </p:nvPr>
        </p:nvSpPr>
        <p:spPr>
          <a:xfrm>
            <a:off x="543079" y="4830051"/>
            <a:ext cx="7795851" cy="1916182"/>
          </a:xfrm>
        </p:spPr>
        <p:txBody>
          <a:bodyPr/>
          <a:lstStyle/>
          <a:p>
            <a:endParaRPr lang="en-US" dirty="0"/>
          </a:p>
        </p:txBody>
      </p:sp>
    </p:spTree>
    <p:extLst>
      <p:ext uri="{BB962C8B-B14F-4D97-AF65-F5344CB8AC3E}">
        <p14:creationId xmlns:p14="http://schemas.microsoft.com/office/powerpoint/2010/main" val="131956167"/>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5"/>
          <p:cNvSpPr>
            <a:spLocks noGrp="1"/>
          </p:cNvSpPr>
          <p:nvPr>
            <p:ph type="title"/>
          </p:nvPr>
        </p:nvSpPr>
        <p:spPr>
          <a:xfrm>
            <a:off x="282539" y="290548"/>
            <a:ext cx="11601993" cy="777971"/>
          </a:xfrm>
        </p:spPr>
        <p:txBody>
          <a:bodyPr/>
          <a:lstStyle/>
          <a:p>
            <a:r>
              <a:rPr lang="en-US" dirty="0" smtClean="0"/>
              <a:t>App </a:t>
            </a:r>
            <a:r>
              <a:rPr lang="en-US" dirty="0"/>
              <a:t>shapes for Office</a:t>
            </a:r>
          </a:p>
        </p:txBody>
      </p:sp>
      <p:grpSp>
        <p:nvGrpSpPr>
          <p:cNvPr id="2" name="Group 1"/>
          <p:cNvGrpSpPr/>
          <p:nvPr/>
        </p:nvGrpSpPr>
        <p:grpSpPr>
          <a:xfrm>
            <a:off x="327021" y="1211262"/>
            <a:ext cx="10691848" cy="5563611"/>
            <a:chOff x="327020" y="1190966"/>
            <a:chExt cx="10765415" cy="5601892"/>
          </a:xfrm>
        </p:grpSpPr>
        <p:sp>
          <p:nvSpPr>
            <p:cNvPr id="32" name="Rectangle 31"/>
            <p:cNvSpPr/>
            <p:nvPr/>
          </p:nvSpPr>
          <p:spPr>
            <a:xfrm>
              <a:off x="327020" y="1190966"/>
              <a:ext cx="4190666" cy="1778515"/>
            </a:xfrm>
            <a:prstGeom prst="rect">
              <a:avLst/>
            </a:prstGeom>
            <a:solidFill>
              <a:schemeClr val="bg1">
                <a:lumMod val="95000"/>
              </a:schemeClr>
            </a:solidFill>
            <a:ln>
              <a:noFill/>
            </a:ln>
          </p:spPr>
          <p:style>
            <a:lnRef idx="1">
              <a:schemeClr val="dk1"/>
            </a:lnRef>
            <a:fillRef idx="2">
              <a:schemeClr val="dk1"/>
            </a:fillRef>
            <a:effectRef idx="1">
              <a:schemeClr val="dk1"/>
            </a:effectRef>
            <a:fontRef idx="minor">
              <a:schemeClr val="dk1"/>
            </a:fontRef>
          </p:style>
          <p:txBody>
            <a:bodyPr vert="horz" lIns="93214" tIns="46609" rIns="93214" bIns="46609" rtlCol="0" anchor="t"/>
            <a:lstStyle/>
            <a:p>
              <a:pPr defTabSz="932468"/>
              <a:endParaRPr lang="en-US" sz="1326">
                <a:solidFill>
                  <a:srgbClr val="FFFFFF">
                    <a:alpha val="99000"/>
                  </a:srgbClr>
                </a:solidFill>
              </a:endParaRPr>
            </a:p>
          </p:txBody>
        </p:sp>
        <p:sp>
          <p:nvSpPr>
            <p:cNvPr id="33" name="Rectangle 32"/>
            <p:cNvSpPr/>
            <p:nvPr/>
          </p:nvSpPr>
          <p:spPr>
            <a:xfrm>
              <a:off x="327020" y="3102654"/>
              <a:ext cx="4190666" cy="1778515"/>
            </a:xfrm>
            <a:prstGeom prst="rect">
              <a:avLst/>
            </a:prstGeom>
            <a:solidFill>
              <a:schemeClr val="bg1">
                <a:lumMod val="95000"/>
              </a:schemeClr>
            </a:solidFill>
            <a:ln>
              <a:noFill/>
            </a:ln>
          </p:spPr>
          <p:style>
            <a:lnRef idx="1">
              <a:schemeClr val="dk1"/>
            </a:lnRef>
            <a:fillRef idx="2">
              <a:schemeClr val="dk1"/>
            </a:fillRef>
            <a:effectRef idx="1">
              <a:schemeClr val="dk1"/>
            </a:effectRef>
            <a:fontRef idx="minor">
              <a:schemeClr val="dk1"/>
            </a:fontRef>
          </p:style>
          <p:txBody>
            <a:bodyPr vert="horz" lIns="93214" tIns="46609" rIns="93214" bIns="46609" rtlCol="0" anchor="t"/>
            <a:lstStyle/>
            <a:p>
              <a:pPr defTabSz="932468"/>
              <a:endParaRPr lang="en-US" sz="1326">
                <a:solidFill>
                  <a:srgbClr val="FFFFFF">
                    <a:alpha val="99000"/>
                  </a:srgbClr>
                </a:solidFill>
              </a:endParaRPr>
            </a:p>
          </p:txBody>
        </p:sp>
        <p:sp>
          <p:nvSpPr>
            <p:cNvPr id="34" name="Rectangle 33"/>
            <p:cNvSpPr/>
            <p:nvPr/>
          </p:nvSpPr>
          <p:spPr>
            <a:xfrm>
              <a:off x="327020" y="5014343"/>
              <a:ext cx="4190666" cy="1778515"/>
            </a:xfrm>
            <a:prstGeom prst="rect">
              <a:avLst/>
            </a:prstGeo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vert="horz" lIns="93214" tIns="46609" rIns="93214" bIns="46609" rtlCol="0" anchor="t"/>
            <a:lstStyle/>
            <a:p>
              <a:pPr defTabSz="932468"/>
              <a:endParaRPr lang="en-US" sz="1326">
                <a:solidFill>
                  <a:srgbClr val="FFFFFF">
                    <a:alpha val="99000"/>
                  </a:srgbClr>
                </a:solidFill>
              </a:endParaRPr>
            </a:p>
          </p:txBody>
        </p:sp>
        <p:sp>
          <p:nvSpPr>
            <p:cNvPr id="35" name="Text Placeholder 2"/>
            <p:cNvSpPr txBox="1">
              <a:spLocks/>
            </p:cNvSpPr>
            <p:nvPr/>
          </p:nvSpPr>
          <p:spPr>
            <a:xfrm>
              <a:off x="4831693" y="1436276"/>
              <a:ext cx="5490440" cy="1530190"/>
            </a:xfrm>
            <a:prstGeom prst="rect">
              <a:avLst/>
            </a:prstGeom>
          </p:spPr>
          <p:txBody>
            <a:bodyPr lIns="93214" tIns="46609" rIns="93214" bIns="46609"/>
            <a:lstStyle>
              <a:lvl1pPr marL="345796" indent="-345796" algn="l" defTabSz="913637" rtl="0" eaLnBrk="1" latinLnBrk="0" hangingPunct="1">
                <a:lnSpc>
                  <a:spcPct val="90000"/>
                </a:lnSpc>
                <a:spcBef>
                  <a:spcPct val="20000"/>
                </a:spcBef>
                <a:buSzPct val="90000"/>
                <a:buFont typeface="Arial" pitchFamily="34" charset="0"/>
                <a:buChar char="•"/>
                <a:defRPr sz="32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629739" indent="-283935" algn="l" defTabSz="913637" rtl="0" eaLnBrk="1" latinLnBrk="0" hangingPunct="1">
                <a:lnSpc>
                  <a:spcPct val="90000"/>
                </a:lnSpc>
                <a:spcBef>
                  <a:spcPct val="20000"/>
                </a:spcBef>
                <a:buSzPct val="90000"/>
                <a:buFont typeface="Arial" pitchFamily="34" charset="0"/>
                <a:buChar char="•"/>
                <a:tabLst>
                  <a:tab pos="629739" algn="l"/>
                </a:tabLst>
                <a:defRPr sz="2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3673" indent="-283935" algn="l" defTabSz="913637"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1549" indent="-223661" algn="l" defTabSz="913637" rtl="0" eaLnBrk="1" latinLnBrk="0" hangingPunct="1">
                <a:lnSpc>
                  <a:spcPct val="90000"/>
                </a:lnSpc>
                <a:spcBef>
                  <a:spcPct val="20000"/>
                </a:spcBef>
                <a:buSzPct val="90000"/>
                <a:buFont typeface="Arial" pitchFamily="34" charset="0"/>
                <a:buChar char="•"/>
                <a:tabLst>
                  <a:tab pos="913673"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1555" indent="-230006" algn="l" defTabSz="913637" rtl="0" eaLnBrk="1" latinLnBrk="0" hangingPunct="1">
                <a:lnSpc>
                  <a:spcPct val="90000"/>
                </a:lnSpc>
                <a:spcBef>
                  <a:spcPct val="20000"/>
                </a:spcBef>
                <a:buSzPct val="90000"/>
                <a:buFont typeface="Arial" pitchFamily="34" charset="0"/>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2504"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932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6141"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296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spcBef>
                  <a:spcPts val="0"/>
                </a:spcBef>
                <a:spcAft>
                  <a:spcPts val="612"/>
                </a:spcAft>
                <a:buNone/>
              </a:pPr>
              <a:r>
                <a:rPr lang="en-US" sz="4080" dirty="0">
                  <a:gradFill>
                    <a:gsLst>
                      <a:gs pos="1250">
                        <a:srgbClr val="DC3C00"/>
                      </a:gs>
                      <a:gs pos="100000">
                        <a:srgbClr val="DC3C00"/>
                      </a:gs>
                    </a:gsLst>
                    <a:lin ang="5400000" scaled="0"/>
                  </a:gradFill>
                  <a:latin typeface="Segoe UI Light"/>
                </a:rPr>
                <a:t>Task pane</a:t>
              </a:r>
            </a:p>
            <a:p>
              <a:pPr marL="0" lvl="1" indent="0">
                <a:lnSpc>
                  <a:spcPct val="100000"/>
                </a:lnSpc>
                <a:spcBef>
                  <a:spcPts val="0"/>
                </a:spcBef>
                <a:buNone/>
                <a:tabLst/>
              </a:pPr>
              <a:r>
                <a:rPr lang="en-US" sz="2040" dirty="0">
                  <a:gradFill>
                    <a:gsLst>
                      <a:gs pos="1250">
                        <a:srgbClr val="797A7D"/>
                      </a:gs>
                      <a:gs pos="100000">
                        <a:srgbClr val="797A7D"/>
                      </a:gs>
                    </a:gsLst>
                    <a:lin ang="5400000" scaled="0"/>
                  </a:gradFill>
                </a:rPr>
                <a:t>App adjacent to the document</a:t>
              </a:r>
            </a:p>
          </p:txBody>
        </p:sp>
        <p:sp>
          <p:nvSpPr>
            <p:cNvPr id="36" name="Rectangle 35"/>
            <p:cNvSpPr/>
            <p:nvPr/>
          </p:nvSpPr>
          <p:spPr>
            <a:xfrm>
              <a:off x="4831692" y="3341698"/>
              <a:ext cx="6260743" cy="1054673"/>
            </a:xfrm>
            <a:prstGeom prst="rect">
              <a:avLst/>
            </a:prstGeom>
          </p:spPr>
          <p:txBody>
            <a:bodyPr lIns="93214" tIns="46609" rIns="93214" bIns="46609">
              <a:spAutoFit/>
            </a:bodyPr>
            <a:lstStyle/>
            <a:p>
              <a:pPr defTabSz="932468">
                <a:spcBef>
                  <a:spcPts val="2447"/>
                </a:spcBef>
              </a:pPr>
              <a:r>
                <a:rPr lang="en-US" sz="4080" dirty="0">
                  <a:gradFill>
                    <a:gsLst>
                      <a:gs pos="1250">
                        <a:srgbClr val="DC3C00"/>
                      </a:gs>
                      <a:gs pos="100000">
                        <a:srgbClr val="DC3C00"/>
                      </a:gs>
                    </a:gsLst>
                    <a:lin ang="5400000" scaled="0"/>
                  </a:gradFill>
                  <a:latin typeface="Segoe UI Light"/>
                </a:rPr>
                <a:t>Content</a:t>
              </a:r>
            </a:p>
            <a:p>
              <a:pPr marL="0" lvl="1" defTabSz="932468"/>
              <a:r>
                <a:rPr lang="en-US" sz="2040" dirty="0">
                  <a:gradFill>
                    <a:gsLst>
                      <a:gs pos="1250">
                        <a:srgbClr val="797A7D"/>
                      </a:gs>
                      <a:gs pos="100000">
                        <a:srgbClr val="797A7D"/>
                      </a:gs>
                    </a:gsLst>
                    <a:lin ang="5400000" scaled="0"/>
                  </a:gradFill>
                </a:rPr>
                <a:t>App in the body of the document</a:t>
              </a:r>
            </a:p>
          </p:txBody>
        </p:sp>
        <p:sp>
          <p:nvSpPr>
            <p:cNvPr id="37" name="Rectangle 36"/>
            <p:cNvSpPr/>
            <p:nvPr/>
          </p:nvSpPr>
          <p:spPr>
            <a:xfrm>
              <a:off x="4831692" y="5249534"/>
              <a:ext cx="6260743" cy="1054673"/>
            </a:xfrm>
            <a:prstGeom prst="rect">
              <a:avLst/>
            </a:prstGeom>
          </p:spPr>
          <p:txBody>
            <a:bodyPr lIns="93214" tIns="46609" rIns="93214" bIns="46609">
              <a:spAutoFit/>
            </a:bodyPr>
            <a:lstStyle/>
            <a:p>
              <a:pPr defTabSz="932468">
                <a:spcBef>
                  <a:spcPts val="2447"/>
                </a:spcBef>
              </a:pPr>
              <a:r>
                <a:rPr lang="en-US" sz="4080" dirty="0">
                  <a:gradFill>
                    <a:gsLst>
                      <a:gs pos="1250">
                        <a:srgbClr val="DC3C00"/>
                      </a:gs>
                      <a:gs pos="100000">
                        <a:srgbClr val="DC3C00"/>
                      </a:gs>
                    </a:gsLst>
                    <a:lin ang="5400000" scaled="0"/>
                  </a:gradFill>
                  <a:latin typeface="Segoe UI Light"/>
                </a:rPr>
                <a:t>Mail </a:t>
              </a:r>
              <a:br>
                <a:rPr lang="en-US" sz="4080" dirty="0">
                  <a:gradFill>
                    <a:gsLst>
                      <a:gs pos="1250">
                        <a:srgbClr val="DC3C00"/>
                      </a:gs>
                      <a:gs pos="100000">
                        <a:srgbClr val="DC3C00"/>
                      </a:gs>
                    </a:gsLst>
                    <a:lin ang="5400000" scaled="0"/>
                  </a:gradFill>
                  <a:latin typeface="Segoe UI Light"/>
                </a:rPr>
              </a:br>
              <a:r>
                <a:rPr lang="en-US" sz="2040" dirty="0">
                  <a:gradFill>
                    <a:gsLst>
                      <a:gs pos="1250">
                        <a:srgbClr val="797A7D"/>
                      </a:gs>
                      <a:gs pos="100000">
                        <a:srgbClr val="797A7D"/>
                      </a:gs>
                    </a:gsLst>
                    <a:lin ang="5400000" scaled="0"/>
                  </a:gradFill>
                </a:rPr>
                <a:t>Inline pane on an email or appointment item</a:t>
              </a:r>
            </a:p>
          </p:txBody>
        </p:sp>
        <p:grpSp>
          <p:nvGrpSpPr>
            <p:cNvPr id="38" name="Group 37"/>
            <p:cNvGrpSpPr/>
            <p:nvPr/>
          </p:nvGrpSpPr>
          <p:grpSpPr>
            <a:xfrm>
              <a:off x="1791155" y="3496023"/>
              <a:ext cx="1262392" cy="991778"/>
              <a:chOff x="2706656" y="3571890"/>
              <a:chExt cx="1237752" cy="972420"/>
            </a:xfrm>
          </p:grpSpPr>
          <p:sp>
            <p:nvSpPr>
              <p:cNvPr id="39" name="Rectangle 38"/>
              <p:cNvSpPr/>
              <p:nvPr/>
            </p:nvSpPr>
            <p:spPr>
              <a:xfrm>
                <a:off x="2706656" y="3691695"/>
                <a:ext cx="1237752" cy="852615"/>
              </a:xfrm>
              <a:prstGeom prst="rect">
                <a:avLst/>
              </a:prstGeom>
              <a:solidFill>
                <a:schemeClr val="bg1"/>
              </a:solidFill>
              <a:ln w="6350">
                <a:solidFill>
                  <a:schemeClr val="bg2"/>
                </a:solidFill>
              </a:ln>
              <a:effectLst/>
            </p:spPr>
            <p:style>
              <a:lnRef idx="1">
                <a:schemeClr val="dk1"/>
              </a:lnRef>
              <a:fillRef idx="2">
                <a:schemeClr val="dk1"/>
              </a:fillRef>
              <a:effectRef idx="1">
                <a:schemeClr val="dk1"/>
              </a:effectRef>
              <a:fontRef idx="minor">
                <a:schemeClr val="dk1"/>
              </a:fontRef>
            </p:style>
            <p:txBody>
              <a:bodyPr lIns="93219" tIns="46610" rIns="93219" bIns="46610" rtlCol="0" anchor="ctr"/>
              <a:lstStyle/>
              <a:p>
                <a:pPr algn="ctr" defTabSz="932468"/>
                <a:endParaRPr lang="en-US" sz="1835">
                  <a:solidFill>
                    <a:srgbClr val="000000"/>
                  </a:solidFill>
                </a:endParaRPr>
              </a:p>
            </p:txBody>
          </p:sp>
          <p:sp>
            <p:nvSpPr>
              <p:cNvPr id="41" name="Rectangle 40"/>
              <p:cNvSpPr/>
              <p:nvPr/>
            </p:nvSpPr>
            <p:spPr>
              <a:xfrm>
                <a:off x="3135517" y="4124020"/>
                <a:ext cx="380030" cy="219370"/>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3219" tIns="46610" rIns="93219" bIns="46610" rtlCol="0" anchor="ctr"/>
              <a:lstStyle/>
              <a:p>
                <a:pPr algn="ctr" defTabSz="932468"/>
                <a:endParaRPr lang="en-US" sz="1835">
                  <a:solidFill>
                    <a:srgbClr val="000000"/>
                  </a:solidFill>
                </a:endParaRPr>
              </a:p>
            </p:txBody>
          </p:sp>
          <p:sp>
            <p:nvSpPr>
              <p:cNvPr id="44" name="Rectangle 43"/>
              <p:cNvSpPr/>
              <p:nvPr/>
            </p:nvSpPr>
            <p:spPr>
              <a:xfrm>
                <a:off x="2706656" y="3571890"/>
                <a:ext cx="1237752" cy="132043"/>
              </a:xfrm>
              <a:prstGeom prst="rect">
                <a:avLst/>
              </a:prstGeom>
              <a:solidFill>
                <a:schemeClr val="bg1"/>
              </a:solidFill>
              <a:ln w="6350">
                <a:solidFill>
                  <a:schemeClr val="bg2"/>
                </a:solidFill>
              </a:ln>
              <a:effectLst/>
            </p:spPr>
            <p:style>
              <a:lnRef idx="1">
                <a:schemeClr val="dk1"/>
              </a:lnRef>
              <a:fillRef idx="2">
                <a:schemeClr val="dk1"/>
              </a:fillRef>
              <a:effectRef idx="1">
                <a:schemeClr val="dk1"/>
              </a:effectRef>
              <a:fontRef idx="minor">
                <a:schemeClr val="dk1"/>
              </a:fontRef>
            </p:style>
            <p:txBody>
              <a:bodyPr lIns="93219" tIns="46610" rIns="93219" bIns="46610" rtlCol="0" anchor="ctr"/>
              <a:lstStyle/>
              <a:p>
                <a:pPr algn="ctr" defTabSz="932468"/>
                <a:endParaRPr lang="en-US" sz="1835">
                  <a:solidFill>
                    <a:srgbClr val="000000"/>
                  </a:solidFill>
                </a:endParaRPr>
              </a:p>
            </p:txBody>
          </p:sp>
          <p:sp>
            <p:nvSpPr>
              <p:cNvPr id="45" name="Freeform 11"/>
              <p:cNvSpPr>
                <a:spLocks noEditPoints="1"/>
              </p:cNvSpPr>
              <p:nvPr/>
            </p:nvSpPr>
            <p:spPr bwMode="auto">
              <a:xfrm>
                <a:off x="3046734" y="3764014"/>
                <a:ext cx="557597" cy="707977"/>
              </a:xfrm>
              <a:custGeom>
                <a:avLst/>
                <a:gdLst>
                  <a:gd name="T0" fmla="*/ 213 w 3085"/>
                  <a:gd name="T1" fmla="*/ 222 h 3917"/>
                  <a:gd name="T2" fmla="*/ 213 w 3085"/>
                  <a:gd name="T3" fmla="*/ 3704 h 3917"/>
                  <a:gd name="T4" fmla="*/ 2883 w 3085"/>
                  <a:gd name="T5" fmla="*/ 3704 h 3917"/>
                  <a:gd name="T6" fmla="*/ 2883 w 3085"/>
                  <a:gd name="T7" fmla="*/ 838 h 3917"/>
                  <a:gd name="T8" fmla="*/ 2277 w 3085"/>
                  <a:gd name="T9" fmla="*/ 838 h 3917"/>
                  <a:gd name="T10" fmla="*/ 2298 w 3085"/>
                  <a:gd name="T11" fmla="*/ 222 h 3917"/>
                  <a:gd name="T12" fmla="*/ 213 w 3085"/>
                  <a:gd name="T13" fmla="*/ 222 h 3917"/>
                  <a:gd name="T14" fmla="*/ 2298 w 3085"/>
                  <a:gd name="T15" fmla="*/ 0 h 3917"/>
                  <a:gd name="T16" fmla="*/ 3085 w 3085"/>
                  <a:gd name="T17" fmla="*/ 955 h 3917"/>
                  <a:gd name="T18" fmla="*/ 3085 w 3085"/>
                  <a:gd name="T19" fmla="*/ 3917 h 3917"/>
                  <a:gd name="T20" fmla="*/ 0 w 3085"/>
                  <a:gd name="T21" fmla="*/ 3917 h 3917"/>
                  <a:gd name="T22" fmla="*/ 0 w 3085"/>
                  <a:gd name="T23" fmla="*/ 11 h 3917"/>
                  <a:gd name="T24" fmla="*/ 2298 w 3085"/>
                  <a:gd name="T25" fmla="*/ 11 h 3917"/>
                  <a:gd name="T26" fmla="*/ 2298 w 3085"/>
                  <a:gd name="T27" fmla="*/ 0 h 39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85" h="3917">
                    <a:moveTo>
                      <a:pt x="213" y="222"/>
                    </a:moveTo>
                    <a:lnTo>
                      <a:pt x="213" y="3704"/>
                    </a:lnTo>
                    <a:lnTo>
                      <a:pt x="2883" y="3704"/>
                    </a:lnTo>
                    <a:lnTo>
                      <a:pt x="2883" y="838"/>
                    </a:lnTo>
                    <a:lnTo>
                      <a:pt x="2277" y="838"/>
                    </a:lnTo>
                    <a:lnTo>
                      <a:pt x="2298" y="222"/>
                    </a:lnTo>
                    <a:lnTo>
                      <a:pt x="213" y="222"/>
                    </a:lnTo>
                    <a:close/>
                    <a:moveTo>
                      <a:pt x="2298" y="0"/>
                    </a:moveTo>
                    <a:lnTo>
                      <a:pt x="3085" y="955"/>
                    </a:lnTo>
                    <a:lnTo>
                      <a:pt x="3085" y="3917"/>
                    </a:lnTo>
                    <a:lnTo>
                      <a:pt x="0" y="3917"/>
                    </a:lnTo>
                    <a:lnTo>
                      <a:pt x="0" y="11"/>
                    </a:lnTo>
                    <a:lnTo>
                      <a:pt x="2298" y="11"/>
                    </a:lnTo>
                    <a:lnTo>
                      <a:pt x="2298" y="0"/>
                    </a:lnTo>
                    <a:close/>
                  </a:path>
                </a:pathLst>
              </a:custGeom>
              <a:solidFill>
                <a:schemeClr val="bg2"/>
              </a:solidFill>
              <a:ln w="0">
                <a:noFill/>
                <a:prstDash val="solid"/>
                <a:round/>
                <a:headEnd/>
                <a:tailEnd/>
              </a:ln>
            </p:spPr>
            <p:txBody>
              <a:bodyPr vert="horz" wrap="square" lIns="93260" tIns="46630" rIns="93260" bIns="46630" numCol="1" anchor="t" anchorCtr="0" compatLnSpc="1">
                <a:prstTxWarp prst="textNoShape">
                  <a:avLst/>
                </a:prstTxWarp>
              </a:bodyPr>
              <a:lstStyle/>
              <a:p>
                <a:endParaRPr lang="en-US" sz="1873"/>
              </a:p>
            </p:txBody>
          </p:sp>
        </p:grpSp>
        <p:grpSp>
          <p:nvGrpSpPr>
            <p:cNvPr id="47" name="Group 46"/>
            <p:cNvGrpSpPr/>
            <p:nvPr/>
          </p:nvGrpSpPr>
          <p:grpSpPr>
            <a:xfrm>
              <a:off x="1777433" y="5443373"/>
              <a:ext cx="1289836" cy="920456"/>
              <a:chOff x="1748615" y="4667651"/>
              <a:chExt cx="1432740" cy="902854"/>
            </a:xfrm>
          </p:grpSpPr>
          <p:grpSp>
            <p:nvGrpSpPr>
              <p:cNvPr id="57" name="Group 56"/>
              <p:cNvGrpSpPr/>
              <p:nvPr/>
            </p:nvGrpSpPr>
            <p:grpSpPr>
              <a:xfrm>
                <a:off x="1748615" y="4667651"/>
                <a:ext cx="1432740" cy="902854"/>
                <a:chOff x="1748615" y="4667651"/>
                <a:chExt cx="1432740" cy="902854"/>
              </a:xfrm>
            </p:grpSpPr>
            <p:sp>
              <p:nvSpPr>
                <p:cNvPr id="68" name="Rectangle 67"/>
                <p:cNvSpPr/>
                <p:nvPr/>
              </p:nvSpPr>
              <p:spPr>
                <a:xfrm>
                  <a:off x="1748615" y="4667651"/>
                  <a:ext cx="1432740" cy="902854"/>
                </a:xfrm>
                <a:prstGeom prst="rect">
                  <a:avLst/>
                </a:prstGeom>
                <a:noFill/>
                <a:ln w="28575">
                  <a:solidFill>
                    <a:schemeClr val="bg1"/>
                  </a:solidFill>
                </a:ln>
                <a:effectLst/>
              </p:spPr>
              <p:style>
                <a:lnRef idx="1">
                  <a:schemeClr val="dk1"/>
                </a:lnRef>
                <a:fillRef idx="2">
                  <a:schemeClr val="dk1"/>
                </a:fillRef>
                <a:effectRef idx="1">
                  <a:schemeClr val="dk1"/>
                </a:effectRef>
                <a:fontRef idx="minor">
                  <a:schemeClr val="dk1"/>
                </a:fontRef>
              </p:style>
              <p:txBody>
                <a:bodyPr lIns="93219" tIns="46610" rIns="93219" bIns="46610" rtlCol="0" anchor="ctr"/>
                <a:lstStyle/>
                <a:p>
                  <a:pPr algn="ctr" defTabSz="932468"/>
                  <a:endParaRPr lang="en-US" sz="1835">
                    <a:solidFill>
                      <a:srgbClr val="000000"/>
                    </a:solidFill>
                  </a:endParaRPr>
                </a:p>
              </p:txBody>
            </p:sp>
            <p:sp>
              <p:nvSpPr>
                <p:cNvPr id="69" name="Rectangle 68"/>
                <p:cNvSpPr/>
                <p:nvPr/>
              </p:nvSpPr>
              <p:spPr>
                <a:xfrm>
                  <a:off x="2211795" y="4667651"/>
                  <a:ext cx="969560" cy="902854"/>
                </a:xfrm>
                <a:prstGeom prst="rect">
                  <a:avLst/>
                </a:prstGeom>
                <a:noFill/>
                <a:ln w="28575">
                  <a:solidFill>
                    <a:schemeClr val="bg1"/>
                  </a:solidFill>
                </a:ln>
                <a:effectLst/>
              </p:spPr>
              <p:style>
                <a:lnRef idx="1">
                  <a:schemeClr val="dk1"/>
                </a:lnRef>
                <a:fillRef idx="2">
                  <a:schemeClr val="dk1"/>
                </a:fillRef>
                <a:effectRef idx="1">
                  <a:schemeClr val="dk1"/>
                </a:effectRef>
                <a:fontRef idx="minor">
                  <a:schemeClr val="dk1"/>
                </a:fontRef>
              </p:style>
              <p:txBody>
                <a:bodyPr lIns="93219" tIns="46610" rIns="93219" bIns="46610" rtlCol="0" anchor="ctr"/>
                <a:lstStyle/>
                <a:p>
                  <a:pPr algn="ctr" defTabSz="932468"/>
                  <a:endParaRPr lang="en-US" sz="1835">
                    <a:solidFill>
                      <a:srgbClr val="000000"/>
                    </a:solidFill>
                  </a:endParaRPr>
                </a:p>
              </p:txBody>
            </p:sp>
            <p:sp>
              <p:nvSpPr>
                <p:cNvPr id="70" name="Rectangle 69"/>
                <p:cNvSpPr/>
                <p:nvPr/>
              </p:nvSpPr>
              <p:spPr>
                <a:xfrm>
                  <a:off x="2357741" y="4750262"/>
                  <a:ext cx="690624" cy="175842"/>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3219" tIns="46610" rIns="93219" bIns="46610" rtlCol="0" anchor="ctr"/>
                <a:lstStyle/>
                <a:p>
                  <a:pPr algn="ctr" defTabSz="932468"/>
                  <a:endParaRPr lang="en-US" sz="1835">
                    <a:solidFill>
                      <a:srgbClr val="000000"/>
                    </a:solidFill>
                  </a:endParaRPr>
                </a:p>
              </p:txBody>
            </p:sp>
            <p:cxnSp>
              <p:nvCxnSpPr>
                <p:cNvPr id="71" name="Straight Connector 70"/>
                <p:cNvCxnSpPr/>
                <p:nvPr/>
              </p:nvCxnSpPr>
              <p:spPr>
                <a:xfrm>
                  <a:off x="2357741" y="5108843"/>
                  <a:ext cx="690624" cy="0"/>
                </a:xfrm>
                <a:prstGeom prst="line">
                  <a:avLst/>
                </a:prstGeom>
                <a:noFill/>
                <a:ln w="28575">
                  <a:solidFill>
                    <a:schemeClr val="bg1"/>
                  </a:solidFill>
                </a:ln>
                <a:effectLst/>
              </p:spPr>
              <p:style>
                <a:lnRef idx="1">
                  <a:schemeClr val="dk1"/>
                </a:lnRef>
                <a:fillRef idx="2">
                  <a:schemeClr val="dk1"/>
                </a:fillRef>
                <a:effectRef idx="1">
                  <a:schemeClr val="dk1"/>
                </a:effectRef>
                <a:fontRef idx="minor">
                  <a:schemeClr val="dk1"/>
                </a:fontRef>
              </p:style>
            </p:cxnSp>
            <p:cxnSp>
              <p:nvCxnSpPr>
                <p:cNvPr id="72" name="Straight Connector 71"/>
                <p:cNvCxnSpPr/>
                <p:nvPr/>
              </p:nvCxnSpPr>
              <p:spPr>
                <a:xfrm>
                  <a:off x="2367266" y="5261243"/>
                  <a:ext cx="690624" cy="0"/>
                </a:xfrm>
                <a:prstGeom prst="line">
                  <a:avLst/>
                </a:prstGeom>
                <a:noFill/>
                <a:ln w="28575">
                  <a:solidFill>
                    <a:schemeClr val="bg1"/>
                  </a:solidFill>
                </a:ln>
                <a:effectLst/>
              </p:spPr>
              <p:style>
                <a:lnRef idx="1">
                  <a:schemeClr val="dk1"/>
                </a:lnRef>
                <a:fillRef idx="2">
                  <a:schemeClr val="dk1"/>
                </a:fillRef>
                <a:effectRef idx="1">
                  <a:schemeClr val="dk1"/>
                </a:effectRef>
                <a:fontRef idx="minor">
                  <a:schemeClr val="dk1"/>
                </a:fontRef>
              </p:style>
            </p:cxnSp>
            <p:cxnSp>
              <p:nvCxnSpPr>
                <p:cNvPr id="73" name="Straight Connector 72"/>
                <p:cNvCxnSpPr/>
                <p:nvPr/>
              </p:nvCxnSpPr>
              <p:spPr>
                <a:xfrm>
                  <a:off x="2367266" y="5413643"/>
                  <a:ext cx="690624" cy="0"/>
                </a:xfrm>
                <a:prstGeom prst="line">
                  <a:avLst/>
                </a:prstGeom>
                <a:noFill/>
                <a:ln w="28575">
                  <a:solidFill>
                    <a:schemeClr val="bg1"/>
                  </a:solidFill>
                </a:ln>
                <a:effectLst/>
              </p:spPr>
              <p:style>
                <a:lnRef idx="1">
                  <a:schemeClr val="dk1"/>
                </a:lnRef>
                <a:fillRef idx="2">
                  <a:schemeClr val="dk1"/>
                </a:fillRef>
                <a:effectRef idx="1">
                  <a:schemeClr val="dk1"/>
                </a:effectRef>
                <a:fontRef idx="minor">
                  <a:schemeClr val="dk1"/>
                </a:fontRef>
              </p:style>
            </p:cxnSp>
          </p:grpSp>
          <p:cxnSp>
            <p:nvCxnSpPr>
              <p:cNvPr id="61" name="Straight Connector 60"/>
              <p:cNvCxnSpPr/>
              <p:nvPr/>
            </p:nvCxnSpPr>
            <p:spPr>
              <a:xfrm>
                <a:off x="1835151" y="4926104"/>
                <a:ext cx="252866" cy="0"/>
              </a:xfrm>
              <a:prstGeom prst="line">
                <a:avLst/>
              </a:prstGeom>
              <a:noFill/>
              <a:ln w="28575">
                <a:solidFill>
                  <a:schemeClr val="bg1"/>
                </a:solidFill>
              </a:ln>
              <a:effectLst/>
            </p:spPr>
            <p:style>
              <a:lnRef idx="1">
                <a:schemeClr val="dk1"/>
              </a:lnRef>
              <a:fillRef idx="2">
                <a:schemeClr val="dk1"/>
              </a:fillRef>
              <a:effectRef idx="1">
                <a:schemeClr val="dk1"/>
              </a:effectRef>
              <a:fontRef idx="minor">
                <a:schemeClr val="dk1"/>
              </a:fontRef>
            </p:style>
          </p:cxnSp>
          <p:cxnSp>
            <p:nvCxnSpPr>
              <p:cNvPr id="62" name="Straight Connector 61"/>
              <p:cNvCxnSpPr/>
              <p:nvPr/>
            </p:nvCxnSpPr>
            <p:spPr>
              <a:xfrm>
                <a:off x="1835151" y="5077333"/>
                <a:ext cx="252866" cy="0"/>
              </a:xfrm>
              <a:prstGeom prst="line">
                <a:avLst/>
              </a:prstGeom>
              <a:noFill/>
              <a:ln w="28575">
                <a:solidFill>
                  <a:schemeClr val="bg1"/>
                </a:solidFill>
              </a:ln>
              <a:effectLst/>
            </p:spPr>
            <p:style>
              <a:lnRef idx="1">
                <a:schemeClr val="dk1"/>
              </a:lnRef>
              <a:fillRef idx="2">
                <a:schemeClr val="dk1"/>
              </a:fillRef>
              <a:effectRef idx="1">
                <a:schemeClr val="dk1"/>
              </a:effectRef>
              <a:fontRef idx="minor">
                <a:schemeClr val="dk1"/>
              </a:fontRef>
            </p:style>
          </p:cxnSp>
          <p:cxnSp>
            <p:nvCxnSpPr>
              <p:cNvPr id="66" name="Straight Connector 65"/>
              <p:cNvCxnSpPr/>
              <p:nvPr/>
            </p:nvCxnSpPr>
            <p:spPr>
              <a:xfrm>
                <a:off x="1842068" y="5261243"/>
                <a:ext cx="252866" cy="0"/>
              </a:xfrm>
              <a:prstGeom prst="line">
                <a:avLst/>
              </a:prstGeom>
              <a:noFill/>
              <a:ln w="28575">
                <a:solidFill>
                  <a:schemeClr val="bg1"/>
                </a:solidFill>
              </a:ln>
              <a:effectLst/>
            </p:spPr>
            <p:style>
              <a:lnRef idx="1">
                <a:schemeClr val="dk1"/>
              </a:lnRef>
              <a:fillRef idx="2">
                <a:schemeClr val="dk1"/>
              </a:fillRef>
              <a:effectRef idx="1">
                <a:schemeClr val="dk1"/>
              </a:effectRef>
              <a:fontRef idx="minor">
                <a:schemeClr val="dk1"/>
              </a:fontRef>
            </p:style>
          </p:cxnSp>
          <p:cxnSp>
            <p:nvCxnSpPr>
              <p:cNvPr id="67" name="Straight Connector 66"/>
              <p:cNvCxnSpPr/>
              <p:nvPr/>
            </p:nvCxnSpPr>
            <p:spPr>
              <a:xfrm>
                <a:off x="1842068" y="5413643"/>
                <a:ext cx="252866" cy="0"/>
              </a:xfrm>
              <a:prstGeom prst="line">
                <a:avLst/>
              </a:prstGeom>
              <a:noFill/>
              <a:ln w="28575">
                <a:solidFill>
                  <a:schemeClr val="bg1"/>
                </a:solidFill>
              </a:ln>
              <a:effectLst/>
            </p:spPr>
            <p:style>
              <a:lnRef idx="1">
                <a:schemeClr val="dk1"/>
              </a:lnRef>
              <a:fillRef idx="2">
                <a:schemeClr val="dk1"/>
              </a:fillRef>
              <a:effectRef idx="1">
                <a:schemeClr val="dk1"/>
              </a:effectRef>
              <a:fontRef idx="minor">
                <a:schemeClr val="dk1"/>
              </a:fontRef>
            </p:style>
          </p:cxnSp>
        </p:grpSp>
        <p:grpSp>
          <p:nvGrpSpPr>
            <p:cNvPr id="74" name="Group 73"/>
            <p:cNvGrpSpPr/>
            <p:nvPr/>
          </p:nvGrpSpPr>
          <p:grpSpPr>
            <a:xfrm>
              <a:off x="1791155" y="1584334"/>
              <a:ext cx="1262392" cy="991778"/>
              <a:chOff x="3315820" y="1859239"/>
              <a:chExt cx="1237752" cy="972420"/>
            </a:xfrm>
          </p:grpSpPr>
          <p:sp>
            <p:nvSpPr>
              <p:cNvPr id="75" name="Rectangle 74"/>
              <p:cNvSpPr/>
              <p:nvPr/>
            </p:nvSpPr>
            <p:spPr>
              <a:xfrm>
                <a:off x="3315820" y="1979044"/>
                <a:ext cx="1237752" cy="852615"/>
              </a:xfrm>
              <a:prstGeom prst="rect">
                <a:avLst/>
              </a:prstGeom>
              <a:solidFill>
                <a:schemeClr val="bg1"/>
              </a:solidFill>
              <a:ln w="6350">
                <a:solidFill>
                  <a:schemeClr val="bg2"/>
                </a:solidFill>
              </a:ln>
              <a:effectLst/>
            </p:spPr>
            <p:style>
              <a:lnRef idx="1">
                <a:schemeClr val="dk1"/>
              </a:lnRef>
              <a:fillRef idx="2">
                <a:schemeClr val="dk1"/>
              </a:fillRef>
              <a:effectRef idx="1">
                <a:schemeClr val="dk1"/>
              </a:effectRef>
              <a:fontRef idx="minor">
                <a:schemeClr val="dk1"/>
              </a:fontRef>
            </p:style>
            <p:txBody>
              <a:bodyPr lIns="93219" tIns="46610" rIns="93219" bIns="46610" rtlCol="0" anchor="ctr"/>
              <a:lstStyle/>
              <a:p>
                <a:pPr algn="ctr" defTabSz="932468"/>
                <a:endParaRPr lang="en-US" sz="1835">
                  <a:solidFill>
                    <a:srgbClr val="000000"/>
                  </a:solidFill>
                </a:endParaRPr>
              </a:p>
            </p:txBody>
          </p:sp>
          <p:sp>
            <p:nvSpPr>
              <p:cNvPr id="76" name="Rectangle 75"/>
              <p:cNvSpPr/>
              <p:nvPr/>
            </p:nvSpPr>
            <p:spPr>
              <a:xfrm>
                <a:off x="4054629" y="2052775"/>
                <a:ext cx="454976" cy="709744"/>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3219" tIns="46610" rIns="93219" bIns="46610" rtlCol="0" anchor="ctr"/>
              <a:lstStyle/>
              <a:p>
                <a:pPr algn="ctr" defTabSz="932468"/>
                <a:endParaRPr lang="en-US" sz="1835">
                  <a:solidFill>
                    <a:srgbClr val="000000"/>
                  </a:solidFill>
                </a:endParaRPr>
              </a:p>
            </p:txBody>
          </p:sp>
          <p:sp>
            <p:nvSpPr>
              <p:cNvPr id="77" name="Rectangle 76"/>
              <p:cNvSpPr/>
              <p:nvPr/>
            </p:nvSpPr>
            <p:spPr>
              <a:xfrm>
                <a:off x="3315820" y="1859239"/>
                <a:ext cx="1237752" cy="132043"/>
              </a:xfrm>
              <a:prstGeom prst="rect">
                <a:avLst/>
              </a:prstGeom>
              <a:solidFill>
                <a:schemeClr val="bg1"/>
              </a:solidFill>
              <a:ln w="6350">
                <a:solidFill>
                  <a:schemeClr val="bg2"/>
                </a:solidFill>
              </a:ln>
              <a:effectLst/>
            </p:spPr>
            <p:style>
              <a:lnRef idx="1">
                <a:schemeClr val="dk1"/>
              </a:lnRef>
              <a:fillRef idx="2">
                <a:schemeClr val="dk1"/>
              </a:fillRef>
              <a:effectRef idx="1">
                <a:schemeClr val="dk1"/>
              </a:effectRef>
              <a:fontRef idx="minor">
                <a:schemeClr val="dk1"/>
              </a:fontRef>
            </p:style>
            <p:txBody>
              <a:bodyPr lIns="93219" tIns="46610" rIns="93219" bIns="46610" rtlCol="0" anchor="ctr"/>
              <a:lstStyle/>
              <a:p>
                <a:pPr algn="ctr" defTabSz="932468"/>
                <a:endParaRPr lang="en-US" sz="1835">
                  <a:solidFill>
                    <a:srgbClr val="000000"/>
                  </a:solidFill>
                </a:endParaRPr>
              </a:p>
            </p:txBody>
          </p:sp>
        </p:grpSp>
      </p:grpSp>
    </p:spTree>
    <p:extLst>
      <p:ext uri="{BB962C8B-B14F-4D97-AF65-F5344CB8AC3E}">
        <p14:creationId xmlns:p14="http://schemas.microsoft.com/office/powerpoint/2010/main" val="1253316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srcRect b="13268"/>
          <a:stretch/>
        </p:blipFill>
        <p:spPr>
          <a:xfrm>
            <a:off x="329870" y="318779"/>
            <a:ext cx="7460827" cy="5550426"/>
          </a:xfrm>
          <a:prstGeom prst="rect">
            <a:avLst/>
          </a:prstGeom>
          <a:effectLst>
            <a:outerShdw blurRad="50800" dist="38100" dir="5400000" algn="ctr" rotWithShape="0">
              <a:srgbClr val="000000">
                <a:alpha val="40000"/>
              </a:srgbClr>
            </a:outerShdw>
          </a:effectLst>
        </p:spPr>
      </p:pic>
      <p:pic>
        <p:nvPicPr>
          <p:cNvPr id="6" name="Picture 5"/>
          <p:cNvPicPr>
            <a:picLocks noChangeAspect="1"/>
          </p:cNvPicPr>
          <p:nvPr/>
        </p:nvPicPr>
        <p:blipFill>
          <a:blip r:embed="rId4"/>
          <a:stretch>
            <a:fillRect/>
          </a:stretch>
        </p:blipFill>
        <p:spPr>
          <a:xfrm>
            <a:off x="3112391" y="318779"/>
            <a:ext cx="7460827" cy="6280975"/>
          </a:xfrm>
          <a:prstGeom prst="rect">
            <a:avLst/>
          </a:prstGeom>
          <a:ln>
            <a:noFill/>
          </a:ln>
          <a:effectLst>
            <a:outerShdw blurRad="50800" dist="38100" dir="5400000" algn="tl" rotWithShape="0">
              <a:srgbClr val="333333">
                <a:alpha val="40000"/>
              </a:srgbClr>
            </a:outerShdw>
          </a:effectLst>
        </p:spPr>
      </p:pic>
      <p:pic>
        <p:nvPicPr>
          <p:cNvPr id="4" name="Picture 3"/>
          <p:cNvPicPr>
            <a:picLocks noChangeAspect="1"/>
          </p:cNvPicPr>
          <p:nvPr/>
        </p:nvPicPr>
        <p:blipFill>
          <a:blip r:embed="rId5"/>
          <a:stretch>
            <a:fillRect/>
          </a:stretch>
        </p:blipFill>
        <p:spPr>
          <a:xfrm>
            <a:off x="2848617" y="1501608"/>
            <a:ext cx="9326033" cy="5242181"/>
          </a:xfrm>
          <a:prstGeom prst="rect">
            <a:avLst/>
          </a:prstGeom>
          <a:effectLst>
            <a:outerShdw blurRad="50800" dist="38100" dir="5400000" algn="ctr" rotWithShape="0">
              <a:srgbClr val="000000">
                <a:alpha val="40000"/>
              </a:srgbClr>
            </a:outerShdw>
          </a:effectLst>
        </p:spPr>
      </p:pic>
    </p:spTree>
    <p:extLst>
      <p:ext uri="{BB962C8B-B14F-4D97-AF65-F5344CB8AC3E}">
        <p14:creationId xmlns:p14="http://schemas.microsoft.com/office/powerpoint/2010/main" val="42758908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b="0" dirty="0"/>
              <a:t>Apps for </a:t>
            </a:r>
            <a:r>
              <a:rPr lang="en-US" b="0" dirty="0" smtClean="0"/>
              <a:t>Office samples</a:t>
            </a:r>
            <a:endParaRPr lang="en-US" b="0" dirty="0"/>
          </a:p>
        </p:txBody>
      </p:sp>
      <p:sp>
        <p:nvSpPr>
          <p:cNvPr id="2" name="Text Placeholder 1"/>
          <p:cNvSpPr>
            <a:spLocks noGrp="1"/>
          </p:cNvSpPr>
          <p:nvPr>
            <p:ph type="body" sz="quarter" idx="10"/>
          </p:nvPr>
        </p:nvSpPr>
        <p:spPr/>
        <p:txBody>
          <a:bodyPr/>
          <a:lstStyle/>
          <a:p>
            <a:pPr marL="0" indent="0">
              <a:buNone/>
            </a:pPr>
            <a:r>
              <a:rPr lang="en-US" dirty="0" smtClean="0"/>
              <a:t>demo</a:t>
            </a:r>
            <a:endParaRPr lang="en-US" dirty="0"/>
          </a:p>
        </p:txBody>
      </p:sp>
    </p:spTree>
    <p:extLst>
      <p:ext uri="{BB962C8B-B14F-4D97-AF65-F5344CB8AC3E}">
        <p14:creationId xmlns:p14="http://schemas.microsoft.com/office/powerpoint/2010/main" val="3286754198"/>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Getting started</a:t>
            </a:r>
          </a:p>
        </p:txBody>
      </p:sp>
      <p:sp>
        <p:nvSpPr>
          <p:cNvPr id="9" name="Subtitle 4"/>
          <p:cNvSpPr>
            <a:spLocks noGrp="1"/>
          </p:cNvSpPr>
          <p:nvPr>
            <p:ph type="subTitle" idx="1"/>
          </p:nvPr>
        </p:nvSpPr>
        <p:spPr/>
        <p:txBody>
          <a:bodyPr/>
          <a:lstStyle/>
          <a:p>
            <a:pPr lvl="0"/>
            <a:endParaRPr lang="en-US" dirty="0"/>
          </a:p>
        </p:txBody>
      </p:sp>
    </p:spTree>
    <p:extLst>
      <p:ext uri="{BB962C8B-B14F-4D97-AF65-F5344CB8AC3E}">
        <p14:creationId xmlns:p14="http://schemas.microsoft.com/office/powerpoint/2010/main" val="330058126"/>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9128" y="295776"/>
            <a:ext cx="11375536" cy="762786"/>
          </a:xfrm>
        </p:spPr>
        <p:txBody>
          <a:bodyPr/>
          <a:lstStyle/>
          <a:p>
            <a:r>
              <a:rPr lang="en-US" dirty="0"/>
              <a:t>Visual Studio 2013</a:t>
            </a:r>
          </a:p>
        </p:txBody>
      </p:sp>
      <p:pic>
        <p:nvPicPr>
          <p:cNvPr id="5" name="Picture 4"/>
          <p:cNvPicPr>
            <a:picLocks noChangeAspect="1"/>
          </p:cNvPicPr>
          <p:nvPr/>
        </p:nvPicPr>
        <p:blipFill>
          <a:blip r:embed="rId2"/>
          <a:stretch>
            <a:fillRect/>
          </a:stretch>
        </p:blipFill>
        <p:spPr>
          <a:xfrm>
            <a:off x="2196897" y="1236094"/>
            <a:ext cx="8066024" cy="5525069"/>
          </a:xfrm>
          <a:prstGeom prst="rect">
            <a:avLst/>
          </a:prstGeom>
          <a:effectLst>
            <a:outerShdw blurRad="50800" dist="38100" dir="5400000" algn="ctr" rotWithShape="0">
              <a:srgbClr val="000000">
                <a:alpha val="40000"/>
              </a:srgbClr>
            </a:outerShdw>
          </a:effectLst>
        </p:spPr>
      </p:pic>
    </p:spTree>
    <p:extLst>
      <p:ext uri="{BB962C8B-B14F-4D97-AF65-F5344CB8AC3E}">
        <p14:creationId xmlns:p14="http://schemas.microsoft.com/office/powerpoint/2010/main" val="3811729467"/>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26373" y="264744"/>
            <a:ext cx="11375536" cy="762786"/>
          </a:xfrm>
        </p:spPr>
        <p:txBody>
          <a:bodyPr/>
          <a:lstStyle/>
          <a:p>
            <a:r>
              <a:rPr lang="en-US" dirty="0" smtClean="0"/>
              <a:t>Environment</a:t>
            </a:r>
            <a:endParaRPr lang="en-US" dirty="0"/>
          </a:p>
        </p:txBody>
      </p:sp>
      <p:sp>
        <p:nvSpPr>
          <p:cNvPr id="2" name="Text Placeholder 1"/>
          <p:cNvSpPr>
            <a:spLocks noGrp="1"/>
          </p:cNvSpPr>
          <p:nvPr>
            <p:ph type="body" sz="quarter" idx="10"/>
          </p:nvPr>
        </p:nvSpPr>
        <p:spPr>
          <a:xfrm>
            <a:off x="223805" y="1190067"/>
            <a:ext cx="11882419" cy="5484812"/>
          </a:xfrm>
        </p:spPr>
        <p:txBody>
          <a:bodyPr vert="horz" lIns="186521" tIns="149217" rIns="186521" bIns="149217" rtlCol="0">
            <a:noAutofit/>
          </a:bodyPr>
          <a:lstStyle/>
          <a:p>
            <a:pPr marL="0" indent="0">
              <a:spcBef>
                <a:spcPts val="1224"/>
              </a:spcBef>
              <a:buNone/>
            </a:pPr>
            <a:r>
              <a:rPr lang="en-US" dirty="0" smtClean="0"/>
              <a:t>Office 365 developer tenant</a:t>
            </a:r>
          </a:p>
          <a:p>
            <a:pPr marL="0" indent="0">
              <a:spcBef>
                <a:spcPts val="1224"/>
              </a:spcBef>
              <a:buNone/>
            </a:pPr>
            <a:r>
              <a:rPr lang="en-US" dirty="0" smtClean="0"/>
              <a:t>Office 365 individual developer site collection</a:t>
            </a:r>
          </a:p>
          <a:p>
            <a:pPr marL="0" indent="0">
              <a:spcBef>
                <a:spcPts val="1224"/>
              </a:spcBef>
              <a:buNone/>
            </a:pPr>
            <a:r>
              <a:rPr lang="en-US" dirty="0" smtClean="0"/>
              <a:t>On-premises SharePoint server</a:t>
            </a:r>
          </a:p>
        </p:txBody>
      </p:sp>
    </p:spTree>
    <p:extLst>
      <p:ext uri="{BB962C8B-B14F-4D97-AF65-F5344CB8AC3E}">
        <p14:creationId xmlns:p14="http://schemas.microsoft.com/office/powerpoint/2010/main" val="489397224"/>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sz="3200" spc="-102" dirty="0"/>
              <a:t>Building your </a:t>
            </a:r>
            <a:r>
              <a:rPr lang="en-US" sz="3200" spc="-102" dirty="0" smtClean="0"/>
              <a:t>first app </a:t>
            </a:r>
            <a:r>
              <a:rPr lang="en-US" sz="3200" spc="-102" dirty="0"/>
              <a:t>for Office</a:t>
            </a:r>
          </a:p>
        </p:txBody>
      </p:sp>
      <p:sp>
        <p:nvSpPr>
          <p:cNvPr id="2" name="Text Placeholder 1"/>
          <p:cNvSpPr>
            <a:spLocks noGrp="1"/>
          </p:cNvSpPr>
          <p:nvPr>
            <p:ph type="body" sz="quarter" idx="10"/>
          </p:nvPr>
        </p:nvSpPr>
        <p:spPr/>
        <p:txBody>
          <a:bodyPr/>
          <a:lstStyle/>
          <a:p>
            <a:pPr marL="0" indent="0">
              <a:buNone/>
            </a:pPr>
            <a:r>
              <a:rPr lang="en-US" dirty="0" smtClean="0"/>
              <a:t>demo</a:t>
            </a:r>
            <a:endParaRPr lang="en-US" dirty="0"/>
          </a:p>
        </p:txBody>
      </p:sp>
    </p:spTree>
    <p:extLst>
      <p:ext uri="{BB962C8B-B14F-4D97-AF65-F5344CB8AC3E}">
        <p14:creationId xmlns:p14="http://schemas.microsoft.com/office/powerpoint/2010/main" val="2742219183"/>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1543" y="295776"/>
            <a:ext cx="11375536" cy="762786"/>
          </a:xfrm>
        </p:spPr>
        <p:txBody>
          <a:bodyPr/>
          <a:lstStyle/>
          <a:p>
            <a:r>
              <a:rPr lang="en-US" dirty="0" smtClean="0"/>
              <a:t>Conclusion</a:t>
            </a:r>
            <a:endParaRPr lang="en-US" dirty="0"/>
          </a:p>
        </p:txBody>
      </p:sp>
      <p:sp>
        <p:nvSpPr>
          <p:cNvPr id="3" name="Text Placeholder 2"/>
          <p:cNvSpPr>
            <a:spLocks noGrp="1"/>
          </p:cNvSpPr>
          <p:nvPr>
            <p:ph type="body" sz="quarter" idx="10"/>
          </p:nvPr>
        </p:nvSpPr>
        <p:spPr>
          <a:xfrm>
            <a:off x="237252" y="1190067"/>
            <a:ext cx="11882419" cy="5484812"/>
          </a:xfrm>
        </p:spPr>
        <p:txBody>
          <a:bodyPr vert="horz" lIns="186521" tIns="149217" rIns="186521" bIns="149217" rtlCol="0">
            <a:noAutofit/>
          </a:bodyPr>
          <a:lstStyle/>
          <a:p>
            <a:pPr marL="0" indent="0">
              <a:spcBef>
                <a:spcPts val="1224"/>
              </a:spcBef>
              <a:buNone/>
            </a:pPr>
            <a:r>
              <a:rPr lang="en-US" dirty="0" smtClean="0"/>
              <a:t>Surface your business solutions in Office 365 user interface</a:t>
            </a:r>
          </a:p>
          <a:p>
            <a:pPr marL="0" indent="0">
              <a:spcBef>
                <a:spcPts val="1224"/>
              </a:spcBef>
              <a:buNone/>
            </a:pPr>
            <a:r>
              <a:rPr lang="en-US" dirty="0"/>
              <a:t>Leverage the building </a:t>
            </a:r>
            <a:r>
              <a:rPr lang="en-US" dirty="0" smtClean="0"/>
              <a:t>blocks of the platform</a:t>
            </a:r>
          </a:p>
          <a:p>
            <a:pPr marL="0" indent="0">
              <a:spcBef>
                <a:spcPts val="1224"/>
              </a:spcBef>
              <a:buNone/>
            </a:pPr>
            <a:r>
              <a:rPr lang="en-US" dirty="0" smtClean="0"/>
              <a:t>Use the development platform of your choice</a:t>
            </a:r>
            <a:endParaRPr lang="en-US" dirty="0"/>
          </a:p>
          <a:p>
            <a:pPr marL="0" indent="0">
              <a:buNone/>
            </a:pPr>
            <a:endParaRPr lang="en-US" dirty="0" smtClean="0"/>
          </a:p>
        </p:txBody>
      </p:sp>
    </p:spTree>
    <p:extLst>
      <p:ext uri="{BB962C8B-B14F-4D97-AF65-F5344CB8AC3E}">
        <p14:creationId xmlns:p14="http://schemas.microsoft.com/office/powerpoint/2010/main" val="920770791"/>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4805180" y="1850161"/>
            <a:ext cx="7492284" cy="2938883"/>
          </a:xfrm>
        </p:spPr>
        <p:txBody>
          <a:bodyPr/>
          <a:lstStyle/>
          <a:p>
            <a:r>
              <a:rPr lang="en-US" sz="3600" dirty="0">
                <a:solidFill>
                  <a:schemeClr val="bg1">
                    <a:lumMod val="50000"/>
                  </a:schemeClr>
                </a:solidFill>
                <a:latin typeface="Segoe UI Light" panose="020B0502040204020203" pitchFamily="34" charset="0"/>
                <a:cs typeface="Segoe UI Light" panose="020B0502040204020203" pitchFamily="34" charset="0"/>
              </a:rPr>
              <a:t>Intro to the app model</a:t>
            </a:r>
          </a:p>
          <a:p>
            <a:r>
              <a:rPr lang="en-US" sz="3600" dirty="0">
                <a:solidFill>
                  <a:schemeClr val="bg1">
                    <a:lumMod val="50000"/>
                  </a:schemeClr>
                </a:solidFill>
                <a:latin typeface="Segoe UI Light" panose="020B0502040204020203" pitchFamily="34" charset="0"/>
                <a:cs typeface="Segoe UI Light" panose="020B0502040204020203" pitchFamily="34" charset="0"/>
              </a:rPr>
              <a:t>Apps for Office</a:t>
            </a:r>
          </a:p>
          <a:p>
            <a:r>
              <a:rPr lang="en-US" sz="3600" dirty="0">
                <a:solidFill>
                  <a:schemeClr val="bg1">
                    <a:lumMod val="50000"/>
                  </a:schemeClr>
                </a:solidFill>
                <a:latin typeface="Segoe UI Light" panose="020B0502040204020203" pitchFamily="34" charset="0"/>
                <a:cs typeface="Segoe UI Light" panose="020B0502040204020203" pitchFamily="34" charset="0"/>
              </a:rPr>
              <a:t>Getting started</a:t>
            </a:r>
            <a:endParaRPr lang="en-US" sz="3600" dirty="0">
              <a:solidFill>
                <a:schemeClr val="bg1">
                  <a:lumMod val="50000"/>
                </a:schemeClr>
              </a:solidFill>
              <a:latin typeface="Segoe UI Light" panose="020B0502040204020203" pitchFamily="34" charset="0"/>
              <a:cs typeface="Segoe UI Light" panose="020B0502040204020203" pitchFamily="34" charset="0"/>
            </a:endParaRPr>
          </a:p>
        </p:txBody>
      </p:sp>
      <p:pic>
        <p:nvPicPr>
          <p:cNvPr id="4" name="Picture Placeholder 3"/>
          <p:cNvPicPr>
            <a:picLocks noGrp="1" noChangeAspect="1"/>
          </p:cNvPicPr>
          <p:nvPr>
            <p:ph type="pic" sz="quarter" idx="16"/>
          </p:nvPr>
        </p:nvPicPr>
        <p:blipFill>
          <a:blip r:embed="rId3">
            <a:extLst>
              <a:ext uri="{28A0092B-C50C-407E-A947-70E740481C1C}">
                <a14:useLocalDpi xmlns:a14="http://schemas.microsoft.com/office/drawing/2010/main" val="0"/>
              </a:ext>
            </a:extLst>
          </a:blip>
          <a:stretch>
            <a:fillRect/>
          </a:stretch>
        </p:blipFill>
        <p:spPr>
          <a:xfrm>
            <a:off x="277029" y="1943425"/>
            <a:ext cx="4387370" cy="2922663"/>
          </a:xfrm>
        </p:spPr>
      </p:pic>
      <p:sp>
        <p:nvSpPr>
          <p:cNvPr id="5" name="Title 4"/>
          <p:cNvSpPr>
            <a:spLocks noGrp="1"/>
          </p:cNvSpPr>
          <p:nvPr>
            <p:ph type="title"/>
          </p:nvPr>
        </p:nvSpPr>
        <p:spPr/>
        <p:txBody>
          <a:bodyPr/>
          <a:lstStyle/>
          <a:p>
            <a:r>
              <a:rPr lang="en-US" dirty="0" smtClean="0"/>
              <a:t>Summary</a:t>
            </a:r>
            <a:endParaRPr lang="en-US" dirty="0"/>
          </a:p>
        </p:txBody>
      </p:sp>
    </p:spTree>
    <p:extLst>
      <p:ext uri="{BB962C8B-B14F-4D97-AF65-F5344CB8AC3E}">
        <p14:creationId xmlns:p14="http://schemas.microsoft.com/office/powerpoint/2010/main" val="295888811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66318" y="1139848"/>
            <a:ext cx="4244933" cy="1001122"/>
          </a:xfrm>
          <a:prstGeom prst="rect">
            <a:avLst/>
          </a:prstGeom>
          <a:noFill/>
        </p:spPr>
        <p:txBody>
          <a:bodyPr wrap="none" lIns="182655" tIns="146123" rIns="182655" bIns="146123" rtlCol="0">
            <a:spAutoFit/>
          </a:bodyPr>
          <a:lstStyle/>
          <a:p>
            <a:pPr defTabSz="931741">
              <a:lnSpc>
                <a:spcPct val="90000"/>
              </a:lnSpc>
              <a:spcAft>
                <a:spcPts val="600"/>
              </a:spcAft>
            </a:pPr>
            <a:r>
              <a:rPr lang="en-US" sz="4998" dirty="0">
                <a:solidFill>
                  <a:srgbClr val="FF0000"/>
                </a:solidFill>
                <a:latin typeface="Segoe UI Light"/>
              </a:rPr>
              <a:t>dev.office.com</a:t>
            </a:r>
          </a:p>
        </p:txBody>
      </p:sp>
      <p:sp>
        <p:nvSpPr>
          <p:cNvPr id="5" name="TextBox 4"/>
          <p:cNvSpPr txBox="1"/>
          <p:nvPr/>
        </p:nvSpPr>
        <p:spPr>
          <a:xfrm>
            <a:off x="818885" y="3198036"/>
            <a:ext cx="7074092" cy="1115492"/>
          </a:xfrm>
          <a:prstGeom prst="rect">
            <a:avLst/>
          </a:prstGeom>
          <a:noFill/>
        </p:spPr>
        <p:txBody>
          <a:bodyPr wrap="square" lIns="182655" tIns="146123" rIns="182655" bIns="182655" rtlCol="0" anchor="t">
            <a:noAutofit/>
          </a:bodyPr>
          <a:lstStyle/>
          <a:p>
            <a:pPr defTabSz="577372"/>
            <a:r>
              <a:rPr lang="en-US" sz="3599" dirty="0">
                <a:solidFill>
                  <a:srgbClr val="FF0000"/>
                </a:solidFill>
                <a:latin typeface="Segoe UI Light" panose="020B0502040204020203" pitchFamily="34" charset="0"/>
                <a:cs typeface="Segoe UI Light" panose="020B0502040204020203" pitchFamily="34" charset="0"/>
              </a:rPr>
              <a:t>Explore </a:t>
            </a:r>
          </a:p>
          <a:p>
            <a:pPr defTabSz="577372"/>
            <a:r>
              <a:rPr lang="en-US" sz="2040" dirty="0">
                <a:solidFill>
                  <a:srgbClr val="FF0000"/>
                </a:solidFill>
                <a:cs typeface="Segoe UI" panose="020B0502040204020203" pitchFamily="34" charset="0"/>
              </a:rPr>
              <a:t>http://</a:t>
            </a:r>
            <a:r>
              <a:rPr lang="en-US" sz="2040" dirty="0" err="1">
                <a:solidFill>
                  <a:srgbClr val="FF0000"/>
                </a:solidFill>
                <a:cs typeface="Segoe UI" panose="020B0502040204020203" pitchFamily="34" charset="0"/>
              </a:rPr>
              <a:t>apisandbox.msdn.microsoft.com</a:t>
            </a:r>
            <a:endParaRPr lang="en-US" sz="2040" dirty="0">
              <a:solidFill>
                <a:srgbClr val="FF0000"/>
              </a:solidFill>
              <a:cs typeface="Segoe UI" panose="020B0502040204020203" pitchFamily="34" charset="0"/>
            </a:endParaRPr>
          </a:p>
        </p:txBody>
      </p:sp>
      <p:sp>
        <p:nvSpPr>
          <p:cNvPr id="6" name="TextBox 5"/>
          <p:cNvSpPr txBox="1"/>
          <p:nvPr/>
        </p:nvSpPr>
        <p:spPr>
          <a:xfrm>
            <a:off x="787450" y="2150939"/>
            <a:ext cx="7074092" cy="1115492"/>
          </a:xfrm>
          <a:prstGeom prst="rect">
            <a:avLst/>
          </a:prstGeom>
          <a:noFill/>
        </p:spPr>
        <p:txBody>
          <a:bodyPr wrap="square" lIns="182655" tIns="146123" rIns="182655" bIns="182655" rtlCol="0" anchor="t">
            <a:noAutofit/>
          </a:bodyPr>
          <a:lstStyle/>
          <a:p>
            <a:pPr defTabSz="577372"/>
            <a:r>
              <a:rPr lang="en-US" sz="3599" dirty="0">
                <a:solidFill>
                  <a:srgbClr val="FF0000"/>
                </a:solidFill>
                <a:latin typeface="Segoe UI Light" panose="020B0502040204020203" pitchFamily="34" charset="0"/>
                <a:cs typeface="Segoe UI Light" panose="020B0502040204020203" pitchFamily="34" charset="0"/>
              </a:rPr>
              <a:t>Sign up</a:t>
            </a:r>
          </a:p>
          <a:p>
            <a:pPr defTabSz="577372"/>
            <a:r>
              <a:rPr lang="en-US" sz="2040" dirty="0">
                <a:solidFill>
                  <a:srgbClr val="FF0000"/>
                </a:solidFill>
                <a:cs typeface="Segoe UI" panose="020B0502040204020203" pitchFamily="34" charset="0"/>
              </a:rPr>
              <a:t>http://</a:t>
            </a:r>
            <a:r>
              <a:rPr lang="en-US" sz="2040" dirty="0" err="1">
                <a:solidFill>
                  <a:srgbClr val="FF0000"/>
                </a:solidFill>
                <a:cs typeface="Segoe UI" panose="020B0502040204020203" pitchFamily="34" charset="0"/>
              </a:rPr>
              <a:t>dev.office.com</a:t>
            </a:r>
            <a:r>
              <a:rPr lang="en-US" sz="2040" dirty="0">
                <a:solidFill>
                  <a:srgbClr val="FF0000"/>
                </a:solidFill>
                <a:cs typeface="Segoe UI" panose="020B0502040204020203" pitchFamily="34" charset="0"/>
              </a:rPr>
              <a:t>/getting-started</a:t>
            </a:r>
          </a:p>
        </p:txBody>
      </p:sp>
      <p:sp>
        <p:nvSpPr>
          <p:cNvPr id="7" name="TextBox 6"/>
          <p:cNvSpPr txBox="1"/>
          <p:nvPr/>
        </p:nvSpPr>
        <p:spPr>
          <a:xfrm>
            <a:off x="766318" y="4333737"/>
            <a:ext cx="7074092" cy="1115492"/>
          </a:xfrm>
          <a:prstGeom prst="rect">
            <a:avLst/>
          </a:prstGeom>
          <a:noFill/>
        </p:spPr>
        <p:txBody>
          <a:bodyPr wrap="square" lIns="182655" tIns="146123" rIns="182655" bIns="182655" rtlCol="0" anchor="t">
            <a:noAutofit/>
          </a:bodyPr>
          <a:lstStyle/>
          <a:p>
            <a:pPr defTabSz="577372"/>
            <a:r>
              <a:rPr lang="en-US" sz="3599" dirty="0">
                <a:solidFill>
                  <a:srgbClr val="FF0000"/>
                </a:solidFill>
                <a:latin typeface="Segoe UI Light" panose="020B0502040204020203" pitchFamily="34" charset="0"/>
                <a:cs typeface="Segoe UI Light" panose="020B0502040204020203" pitchFamily="34" charset="0"/>
              </a:rPr>
              <a:t>Get trained</a:t>
            </a:r>
            <a:br>
              <a:rPr lang="en-US" sz="3599" dirty="0">
                <a:solidFill>
                  <a:srgbClr val="FF0000"/>
                </a:solidFill>
                <a:latin typeface="Segoe UI Light" panose="020B0502040204020203" pitchFamily="34" charset="0"/>
                <a:cs typeface="Segoe UI Light" panose="020B0502040204020203" pitchFamily="34" charset="0"/>
              </a:rPr>
            </a:br>
            <a:r>
              <a:rPr lang="en-US" sz="2040" dirty="0">
                <a:solidFill>
                  <a:srgbClr val="FF0000"/>
                </a:solidFill>
                <a:cs typeface="Segoe UI" panose="020B0502040204020203" pitchFamily="34" charset="0"/>
              </a:rPr>
              <a:t>http://dev.office.com/training</a:t>
            </a:r>
          </a:p>
        </p:txBody>
      </p:sp>
      <p:grpSp>
        <p:nvGrpSpPr>
          <p:cNvPr id="9" name="Group 8"/>
          <p:cNvGrpSpPr/>
          <p:nvPr/>
        </p:nvGrpSpPr>
        <p:grpSpPr>
          <a:xfrm>
            <a:off x="7386244" y="1226040"/>
            <a:ext cx="4323848" cy="3847589"/>
            <a:chOff x="1503299" y="914400"/>
            <a:chExt cx="1685883" cy="1500188"/>
          </a:xfrm>
        </p:grpSpPr>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42626" y="961693"/>
              <a:ext cx="1605461" cy="1070307"/>
            </a:xfrm>
            <a:prstGeom prst="rect">
              <a:avLst/>
            </a:prstGeom>
          </p:spPr>
        </p:pic>
        <p:sp>
          <p:nvSpPr>
            <p:cNvPr id="11" name="Rectangle 5"/>
            <p:cNvSpPr>
              <a:spLocks noChangeArrowheads="1"/>
            </p:cNvSpPr>
            <p:nvPr/>
          </p:nvSpPr>
          <p:spPr bwMode="auto">
            <a:xfrm>
              <a:off x="1858963" y="2382838"/>
              <a:ext cx="982663" cy="31750"/>
            </a:xfrm>
            <a:prstGeom prst="rect">
              <a:avLst/>
            </a:prstGeom>
            <a:solidFill>
              <a:schemeClr val="bg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12" name="Freeform 11"/>
            <p:cNvSpPr>
              <a:spLocks/>
            </p:cNvSpPr>
            <p:nvPr/>
          </p:nvSpPr>
          <p:spPr bwMode="auto">
            <a:xfrm>
              <a:off x="1503299" y="914400"/>
              <a:ext cx="1685883" cy="1179513"/>
            </a:xfrm>
            <a:custGeom>
              <a:avLst/>
              <a:gdLst>
                <a:gd name="connsiteX0" fmla="*/ 82097 w 1978025"/>
                <a:gd name="connsiteY0" fmla="*/ 50800 h 1179513"/>
                <a:gd name="connsiteX1" fmla="*/ 50800 w 1978025"/>
                <a:gd name="connsiteY1" fmla="*/ 82163 h 1179513"/>
                <a:gd name="connsiteX2" fmla="*/ 50800 w 1978025"/>
                <a:gd name="connsiteY2" fmla="*/ 1054410 h 1179513"/>
                <a:gd name="connsiteX3" fmla="*/ 82097 w 1978025"/>
                <a:gd name="connsiteY3" fmla="*/ 1079500 h 1179513"/>
                <a:gd name="connsiteX4" fmla="*/ 1891075 w 1978025"/>
                <a:gd name="connsiteY4" fmla="*/ 1079500 h 1179513"/>
                <a:gd name="connsiteX5" fmla="*/ 1916113 w 1978025"/>
                <a:gd name="connsiteY5" fmla="*/ 1054410 h 1179513"/>
                <a:gd name="connsiteX6" fmla="*/ 1916113 w 1978025"/>
                <a:gd name="connsiteY6" fmla="*/ 82163 h 1179513"/>
                <a:gd name="connsiteX7" fmla="*/ 1891075 w 1978025"/>
                <a:gd name="connsiteY7" fmla="*/ 50800 h 1179513"/>
                <a:gd name="connsiteX8" fmla="*/ 82097 w 1978025"/>
                <a:gd name="connsiteY8" fmla="*/ 50800 h 1179513"/>
                <a:gd name="connsiteX9" fmla="*/ 62596 w 1978025"/>
                <a:gd name="connsiteY9" fmla="*/ 0 h 1179513"/>
                <a:gd name="connsiteX10" fmla="*/ 1915429 w 1978025"/>
                <a:gd name="connsiteY10" fmla="*/ 0 h 1179513"/>
                <a:gd name="connsiteX11" fmla="*/ 1978025 w 1978025"/>
                <a:gd name="connsiteY11" fmla="*/ 62740 h 1179513"/>
                <a:gd name="connsiteX12" fmla="*/ 1978025 w 1978025"/>
                <a:gd name="connsiteY12" fmla="*/ 1116773 h 1179513"/>
                <a:gd name="connsiteX13" fmla="*/ 1915429 w 1978025"/>
                <a:gd name="connsiteY13" fmla="*/ 1179513 h 1179513"/>
                <a:gd name="connsiteX14" fmla="*/ 62596 w 1978025"/>
                <a:gd name="connsiteY14" fmla="*/ 1179513 h 1179513"/>
                <a:gd name="connsiteX15" fmla="*/ 0 w 1978025"/>
                <a:gd name="connsiteY15" fmla="*/ 1116773 h 1179513"/>
                <a:gd name="connsiteX16" fmla="*/ 0 w 1978025"/>
                <a:gd name="connsiteY16" fmla="*/ 62740 h 1179513"/>
                <a:gd name="connsiteX17" fmla="*/ 62596 w 1978025"/>
                <a:gd name="connsiteY17" fmla="*/ 0 h 117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78025" h="1179513">
                  <a:moveTo>
                    <a:pt x="82097" y="50800"/>
                  </a:moveTo>
                  <a:cubicBezTo>
                    <a:pt x="63319" y="50800"/>
                    <a:pt x="50800" y="63345"/>
                    <a:pt x="50800" y="82163"/>
                  </a:cubicBezTo>
                  <a:cubicBezTo>
                    <a:pt x="50800" y="82163"/>
                    <a:pt x="50800" y="82163"/>
                    <a:pt x="50800" y="1054410"/>
                  </a:cubicBezTo>
                  <a:cubicBezTo>
                    <a:pt x="50800" y="1066955"/>
                    <a:pt x="63319" y="1079500"/>
                    <a:pt x="82097" y="1079500"/>
                  </a:cubicBezTo>
                  <a:cubicBezTo>
                    <a:pt x="82097" y="1079500"/>
                    <a:pt x="82097" y="1079500"/>
                    <a:pt x="1891075" y="1079500"/>
                  </a:cubicBezTo>
                  <a:cubicBezTo>
                    <a:pt x="1903594" y="1079500"/>
                    <a:pt x="1916113" y="1066955"/>
                    <a:pt x="1916113" y="1054410"/>
                  </a:cubicBezTo>
                  <a:lnTo>
                    <a:pt x="1916113" y="82163"/>
                  </a:lnTo>
                  <a:cubicBezTo>
                    <a:pt x="1916113" y="63345"/>
                    <a:pt x="1903594" y="50800"/>
                    <a:pt x="1891075" y="50800"/>
                  </a:cubicBezTo>
                  <a:cubicBezTo>
                    <a:pt x="1891075" y="50800"/>
                    <a:pt x="1891075" y="50800"/>
                    <a:pt x="82097" y="50800"/>
                  </a:cubicBezTo>
                  <a:close/>
                  <a:moveTo>
                    <a:pt x="62596" y="0"/>
                  </a:moveTo>
                  <a:cubicBezTo>
                    <a:pt x="1915429" y="0"/>
                    <a:pt x="1915429" y="0"/>
                    <a:pt x="1915429" y="0"/>
                  </a:cubicBezTo>
                  <a:cubicBezTo>
                    <a:pt x="1946727" y="0"/>
                    <a:pt x="1978025" y="25096"/>
                    <a:pt x="1978025" y="62740"/>
                  </a:cubicBezTo>
                  <a:lnTo>
                    <a:pt x="1978025" y="1116773"/>
                  </a:lnTo>
                  <a:cubicBezTo>
                    <a:pt x="1978025" y="1154417"/>
                    <a:pt x="1946727" y="1179513"/>
                    <a:pt x="1915429" y="1179513"/>
                  </a:cubicBezTo>
                  <a:cubicBezTo>
                    <a:pt x="62596" y="1179513"/>
                    <a:pt x="62596" y="1179513"/>
                    <a:pt x="62596" y="1179513"/>
                  </a:cubicBezTo>
                  <a:cubicBezTo>
                    <a:pt x="25038" y="1179513"/>
                    <a:pt x="0" y="1154417"/>
                    <a:pt x="0" y="1116773"/>
                  </a:cubicBezTo>
                  <a:cubicBezTo>
                    <a:pt x="0" y="62740"/>
                    <a:pt x="0" y="62740"/>
                    <a:pt x="0" y="62740"/>
                  </a:cubicBezTo>
                  <a:cubicBezTo>
                    <a:pt x="0" y="25096"/>
                    <a:pt x="25038" y="0"/>
                    <a:pt x="62596" y="0"/>
                  </a:cubicBezTo>
                  <a:close/>
                </a:path>
              </a:pathLst>
            </a:custGeom>
            <a:solidFill>
              <a:srgbClr val="3C3C3C"/>
            </a:solidFill>
            <a:ln>
              <a:noFill/>
            </a:ln>
            <a:extLst/>
          </p:spPr>
          <p:txBody>
            <a:bodyPr vert="horz" wrap="square" lIns="91366" tIns="45684" rIns="91366" bIns="45684" numCol="1" anchor="t" anchorCtr="0" compatLnSpc="1">
              <a:prstTxWarp prst="textNoShape">
                <a:avLst/>
              </a:prstTxWarp>
              <a:noAutofit/>
            </a:bodyPr>
            <a:lstStyle/>
            <a:p>
              <a:pPr defTabSz="932003"/>
              <a:endParaRPr lang="en-US" sz="1798">
                <a:solidFill>
                  <a:srgbClr val="FFFFFF"/>
                </a:solidFill>
              </a:endParaRPr>
            </a:p>
          </p:txBody>
        </p:sp>
        <p:sp>
          <p:nvSpPr>
            <p:cNvPr id="13" name="Rectangle 33"/>
            <p:cNvSpPr>
              <a:spLocks noChangeArrowheads="1"/>
            </p:cNvSpPr>
            <p:nvPr/>
          </p:nvSpPr>
          <p:spPr bwMode="auto">
            <a:xfrm>
              <a:off x="2309813" y="2081213"/>
              <a:ext cx="80963" cy="320675"/>
            </a:xfrm>
            <a:prstGeom prst="rect">
              <a:avLst/>
            </a:prstGeom>
            <a:solidFill>
              <a:schemeClr val="bg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grpSp>
      <p:grpSp>
        <p:nvGrpSpPr>
          <p:cNvPr id="14" name="Group 13"/>
          <p:cNvGrpSpPr/>
          <p:nvPr/>
        </p:nvGrpSpPr>
        <p:grpSpPr>
          <a:xfrm>
            <a:off x="5899426" y="2824113"/>
            <a:ext cx="4112812" cy="2662772"/>
            <a:chOff x="2781859" y="2353478"/>
            <a:chExt cx="3165371" cy="2049370"/>
          </a:xfrm>
        </p:grpSpPr>
        <p:sp>
          <p:nvSpPr>
            <p:cNvPr id="15" name="Rectangle 112"/>
            <p:cNvSpPr>
              <a:spLocks noChangeArrowheads="1"/>
            </p:cNvSpPr>
            <p:nvPr/>
          </p:nvSpPr>
          <p:spPr bwMode="auto">
            <a:xfrm>
              <a:off x="3390086" y="2353478"/>
              <a:ext cx="1958500" cy="1372513"/>
            </a:xfrm>
            <a:prstGeom prst="rect">
              <a:avLst/>
            </a:prstGeom>
            <a:solidFill>
              <a:schemeClr val="bg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81020" y="2446693"/>
              <a:ext cx="1776632" cy="1203989"/>
            </a:xfrm>
            <a:prstGeom prst="rect">
              <a:avLst/>
            </a:prstGeom>
          </p:spPr>
        </p:pic>
        <p:sp>
          <p:nvSpPr>
            <p:cNvPr id="17" name="Freeform 113"/>
            <p:cNvSpPr>
              <a:spLocks/>
            </p:cNvSpPr>
            <p:nvPr/>
          </p:nvSpPr>
          <p:spPr bwMode="auto">
            <a:xfrm>
              <a:off x="2786564" y="3751060"/>
              <a:ext cx="3160666" cy="598516"/>
            </a:xfrm>
            <a:custGeom>
              <a:avLst/>
              <a:gdLst>
                <a:gd name="T0" fmla="*/ 1060 w 1060"/>
                <a:gd name="T1" fmla="*/ 191 h 191"/>
                <a:gd name="T2" fmla="*/ 0 w 1060"/>
                <a:gd name="T3" fmla="*/ 191 h 191"/>
                <a:gd name="T4" fmla="*/ 195 w 1060"/>
                <a:gd name="T5" fmla="*/ 0 h 191"/>
                <a:gd name="T6" fmla="*/ 865 w 1060"/>
                <a:gd name="T7" fmla="*/ 0 h 191"/>
                <a:gd name="T8" fmla="*/ 1060 w 1060"/>
                <a:gd name="T9" fmla="*/ 191 h 191"/>
              </a:gdLst>
              <a:ahLst/>
              <a:cxnLst>
                <a:cxn ang="0">
                  <a:pos x="T0" y="T1"/>
                </a:cxn>
                <a:cxn ang="0">
                  <a:pos x="T2" y="T3"/>
                </a:cxn>
                <a:cxn ang="0">
                  <a:pos x="T4" y="T5"/>
                </a:cxn>
                <a:cxn ang="0">
                  <a:pos x="T6" y="T7"/>
                </a:cxn>
                <a:cxn ang="0">
                  <a:pos x="T8" y="T9"/>
                </a:cxn>
              </a:cxnLst>
              <a:rect l="0" t="0" r="r" b="b"/>
              <a:pathLst>
                <a:path w="1060" h="191">
                  <a:moveTo>
                    <a:pt x="1060" y="191"/>
                  </a:moveTo>
                  <a:lnTo>
                    <a:pt x="0" y="191"/>
                  </a:lnTo>
                  <a:lnTo>
                    <a:pt x="195" y="0"/>
                  </a:lnTo>
                  <a:lnTo>
                    <a:pt x="865" y="0"/>
                  </a:lnTo>
                  <a:lnTo>
                    <a:pt x="1060" y="191"/>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18" name="Rectangle 114"/>
            <p:cNvSpPr>
              <a:spLocks noChangeArrowheads="1"/>
            </p:cNvSpPr>
            <p:nvPr/>
          </p:nvSpPr>
          <p:spPr bwMode="auto">
            <a:xfrm>
              <a:off x="2781859" y="4349578"/>
              <a:ext cx="3161846" cy="53270"/>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19" name="Oval 115"/>
            <p:cNvSpPr>
              <a:spLocks noChangeArrowheads="1"/>
            </p:cNvSpPr>
            <p:nvPr/>
          </p:nvSpPr>
          <p:spPr bwMode="auto">
            <a:xfrm>
              <a:off x="4330166" y="2387947"/>
              <a:ext cx="40738" cy="3760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20" name="Freeform 116"/>
            <p:cNvSpPr>
              <a:spLocks/>
            </p:cNvSpPr>
            <p:nvPr/>
          </p:nvSpPr>
          <p:spPr bwMode="auto">
            <a:xfrm>
              <a:off x="3985471" y="4136493"/>
              <a:ext cx="783399" cy="150413"/>
            </a:xfrm>
            <a:custGeom>
              <a:avLst/>
              <a:gdLst>
                <a:gd name="T0" fmla="*/ 240 w 250"/>
                <a:gd name="T1" fmla="*/ 0 h 48"/>
                <a:gd name="T2" fmla="*/ 10 w 250"/>
                <a:gd name="T3" fmla="*/ 0 h 48"/>
                <a:gd name="T4" fmla="*/ 0 w 250"/>
                <a:gd name="T5" fmla="*/ 48 h 48"/>
                <a:gd name="T6" fmla="*/ 250 w 250"/>
                <a:gd name="T7" fmla="*/ 48 h 48"/>
                <a:gd name="T8" fmla="*/ 240 w 250"/>
                <a:gd name="T9" fmla="*/ 0 h 48"/>
              </a:gdLst>
              <a:ahLst/>
              <a:cxnLst>
                <a:cxn ang="0">
                  <a:pos x="T0" y="T1"/>
                </a:cxn>
                <a:cxn ang="0">
                  <a:pos x="T2" y="T3"/>
                </a:cxn>
                <a:cxn ang="0">
                  <a:pos x="T4" y="T5"/>
                </a:cxn>
                <a:cxn ang="0">
                  <a:pos x="T6" y="T7"/>
                </a:cxn>
                <a:cxn ang="0">
                  <a:pos x="T8" y="T9"/>
                </a:cxn>
              </a:cxnLst>
              <a:rect l="0" t="0" r="r" b="b"/>
              <a:pathLst>
                <a:path w="250" h="48">
                  <a:moveTo>
                    <a:pt x="240" y="0"/>
                  </a:moveTo>
                  <a:lnTo>
                    <a:pt x="10" y="0"/>
                  </a:lnTo>
                  <a:lnTo>
                    <a:pt x="0" y="48"/>
                  </a:lnTo>
                  <a:lnTo>
                    <a:pt x="250" y="48"/>
                  </a:lnTo>
                  <a:lnTo>
                    <a:pt x="240" y="0"/>
                  </a:ln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21" name="Freeform 117"/>
            <p:cNvSpPr>
              <a:spLocks/>
            </p:cNvSpPr>
            <p:nvPr/>
          </p:nvSpPr>
          <p:spPr bwMode="auto">
            <a:xfrm>
              <a:off x="3070461" y="3798065"/>
              <a:ext cx="2575816" cy="291423"/>
            </a:xfrm>
            <a:custGeom>
              <a:avLst/>
              <a:gdLst>
                <a:gd name="T0" fmla="*/ 732 w 822"/>
                <a:gd name="T1" fmla="*/ 0 h 93"/>
                <a:gd name="T2" fmla="*/ 87 w 822"/>
                <a:gd name="T3" fmla="*/ 0 h 93"/>
                <a:gd name="T4" fmla="*/ 0 w 822"/>
                <a:gd name="T5" fmla="*/ 93 h 93"/>
                <a:gd name="T6" fmla="*/ 822 w 822"/>
                <a:gd name="T7" fmla="*/ 93 h 93"/>
                <a:gd name="T8" fmla="*/ 732 w 822"/>
                <a:gd name="T9" fmla="*/ 0 h 93"/>
              </a:gdLst>
              <a:ahLst/>
              <a:cxnLst>
                <a:cxn ang="0">
                  <a:pos x="T0" y="T1"/>
                </a:cxn>
                <a:cxn ang="0">
                  <a:pos x="T2" y="T3"/>
                </a:cxn>
                <a:cxn ang="0">
                  <a:pos x="T4" y="T5"/>
                </a:cxn>
                <a:cxn ang="0">
                  <a:pos x="T6" y="T7"/>
                </a:cxn>
                <a:cxn ang="0">
                  <a:pos x="T8" y="T9"/>
                </a:cxn>
              </a:cxnLst>
              <a:rect l="0" t="0" r="r" b="b"/>
              <a:pathLst>
                <a:path w="822" h="93">
                  <a:moveTo>
                    <a:pt x="732" y="0"/>
                  </a:moveTo>
                  <a:lnTo>
                    <a:pt x="87" y="0"/>
                  </a:lnTo>
                  <a:lnTo>
                    <a:pt x="0" y="93"/>
                  </a:lnTo>
                  <a:lnTo>
                    <a:pt x="822" y="93"/>
                  </a:lnTo>
                  <a:lnTo>
                    <a:pt x="732" y="0"/>
                  </a:ln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22" name="Rectangle 118"/>
            <p:cNvSpPr>
              <a:spLocks noChangeArrowheads="1"/>
            </p:cNvSpPr>
            <p:nvPr/>
          </p:nvSpPr>
          <p:spPr bwMode="auto">
            <a:xfrm>
              <a:off x="3137291" y="3986081"/>
              <a:ext cx="2459213" cy="15667"/>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23" name="Rectangle 119"/>
            <p:cNvSpPr>
              <a:spLocks noChangeArrowheads="1"/>
            </p:cNvSpPr>
            <p:nvPr/>
          </p:nvSpPr>
          <p:spPr bwMode="auto">
            <a:xfrm>
              <a:off x="3225120" y="3914007"/>
              <a:ext cx="2283555" cy="18802"/>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24" name="Rectangle 120"/>
            <p:cNvSpPr>
              <a:spLocks noChangeArrowheads="1"/>
            </p:cNvSpPr>
            <p:nvPr/>
          </p:nvSpPr>
          <p:spPr bwMode="auto">
            <a:xfrm>
              <a:off x="3312949" y="3845068"/>
              <a:ext cx="2107897" cy="6267"/>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25" name="Freeform 122"/>
            <p:cNvSpPr>
              <a:spLocks/>
            </p:cNvSpPr>
            <p:nvPr/>
          </p:nvSpPr>
          <p:spPr bwMode="auto">
            <a:xfrm>
              <a:off x="3932200" y="3995481"/>
              <a:ext cx="37603" cy="109675"/>
            </a:xfrm>
            <a:custGeom>
              <a:avLst/>
              <a:gdLst>
                <a:gd name="T0" fmla="*/ 2 w 12"/>
                <a:gd name="T1" fmla="*/ 35 h 35"/>
                <a:gd name="T2" fmla="*/ 0 w 12"/>
                <a:gd name="T3" fmla="*/ 32 h 35"/>
                <a:gd name="T4" fmla="*/ 10 w 12"/>
                <a:gd name="T5" fmla="*/ 0 h 35"/>
                <a:gd name="T6" fmla="*/ 12 w 12"/>
                <a:gd name="T7" fmla="*/ 2 h 35"/>
                <a:gd name="T8" fmla="*/ 2 w 12"/>
                <a:gd name="T9" fmla="*/ 35 h 35"/>
              </a:gdLst>
              <a:ahLst/>
              <a:cxnLst>
                <a:cxn ang="0">
                  <a:pos x="T0" y="T1"/>
                </a:cxn>
                <a:cxn ang="0">
                  <a:pos x="T2" y="T3"/>
                </a:cxn>
                <a:cxn ang="0">
                  <a:pos x="T4" y="T5"/>
                </a:cxn>
                <a:cxn ang="0">
                  <a:pos x="T6" y="T7"/>
                </a:cxn>
                <a:cxn ang="0">
                  <a:pos x="T8" y="T9"/>
                </a:cxn>
              </a:cxnLst>
              <a:rect l="0" t="0" r="r" b="b"/>
              <a:pathLst>
                <a:path w="12" h="35">
                  <a:moveTo>
                    <a:pt x="2" y="35"/>
                  </a:moveTo>
                  <a:lnTo>
                    <a:pt x="0" y="32"/>
                  </a:lnTo>
                  <a:lnTo>
                    <a:pt x="10" y="0"/>
                  </a:lnTo>
                  <a:lnTo>
                    <a:pt x="12" y="2"/>
                  </a:lnTo>
                  <a:lnTo>
                    <a:pt x="2"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26" name="Freeform 124"/>
            <p:cNvSpPr>
              <a:spLocks/>
            </p:cNvSpPr>
            <p:nvPr/>
          </p:nvSpPr>
          <p:spPr bwMode="auto">
            <a:xfrm>
              <a:off x="3822524" y="3995481"/>
              <a:ext cx="53272" cy="115942"/>
            </a:xfrm>
            <a:custGeom>
              <a:avLst/>
              <a:gdLst>
                <a:gd name="T0" fmla="*/ 2 w 17"/>
                <a:gd name="T1" fmla="*/ 37 h 37"/>
                <a:gd name="T2" fmla="*/ 0 w 17"/>
                <a:gd name="T3" fmla="*/ 35 h 37"/>
                <a:gd name="T4" fmla="*/ 12 w 17"/>
                <a:gd name="T5" fmla="*/ 0 h 37"/>
                <a:gd name="T6" fmla="*/ 17 w 17"/>
                <a:gd name="T7" fmla="*/ 2 h 37"/>
                <a:gd name="T8" fmla="*/ 2 w 17"/>
                <a:gd name="T9" fmla="*/ 37 h 37"/>
              </a:gdLst>
              <a:ahLst/>
              <a:cxnLst>
                <a:cxn ang="0">
                  <a:pos x="T0" y="T1"/>
                </a:cxn>
                <a:cxn ang="0">
                  <a:pos x="T2" y="T3"/>
                </a:cxn>
                <a:cxn ang="0">
                  <a:pos x="T4" y="T5"/>
                </a:cxn>
                <a:cxn ang="0">
                  <a:pos x="T6" y="T7"/>
                </a:cxn>
                <a:cxn ang="0">
                  <a:pos x="T8" y="T9"/>
                </a:cxn>
              </a:cxnLst>
              <a:rect l="0" t="0" r="r" b="b"/>
              <a:pathLst>
                <a:path w="17" h="37">
                  <a:moveTo>
                    <a:pt x="2" y="37"/>
                  </a:moveTo>
                  <a:lnTo>
                    <a:pt x="0" y="35"/>
                  </a:lnTo>
                  <a:lnTo>
                    <a:pt x="12" y="0"/>
                  </a:lnTo>
                  <a:lnTo>
                    <a:pt x="17" y="2"/>
                  </a:lnTo>
                  <a:lnTo>
                    <a:pt x="2" y="37"/>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27" name="Freeform 125"/>
            <p:cNvSpPr>
              <a:spLocks/>
            </p:cNvSpPr>
            <p:nvPr/>
          </p:nvSpPr>
          <p:spPr bwMode="auto">
            <a:xfrm>
              <a:off x="3719116" y="3995481"/>
              <a:ext cx="56405" cy="109675"/>
            </a:xfrm>
            <a:custGeom>
              <a:avLst/>
              <a:gdLst>
                <a:gd name="T0" fmla="*/ 3 w 18"/>
                <a:gd name="T1" fmla="*/ 35 h 35"/>
                <a:gd name="T2" fmla="*/ 0 w 18"/>
                <a:gd name="T3" fmla="*/ 32 h 35"/>
                <a:gd name="T4" fmla="*/ 15 w 18"/>
                <a:gd name="T5" fmla="*/ 0 h 35"/>
                <a:gd name="T6" fmla="*/ 18 w 18"/>
                <a:gd name="T7" fmla="*/ 2 h 35"/>
                <a:gd name="T8" fmla="*/ 3 w 18"/>
                <a:gd name="T9" fmla="*/ 35 h 35"/>
              </a:gdLst>
              <a:ahLst/>
              <a:cxnLst>
                <a:cxn ang="0">
                  <a:pos x="T0" y="T1"/>
                </a:cxn>
                <a:cxn ang="0">
                  <a:pos x="T2" y="T3"/>
                </a:cxn>
                <a:cxn ang="0">
                  <a:pos x="T4" y="T5"/>
                </a:cxn>
                <a:cxn ang="0">
                  <a:pos x="T6" y="T7"/>
                </a:cxn>
                <a:cxn ang="0">
                  <a:pos x="T8" y="T9"/>
                </a:cxn>
              </a:cxnLst>
              <a:rect l="0" t="0" r="r" b="b"/>
              <a:pathLst>
                <a:path w="18" h="35">
                  <a:moveTo>
                    <a:pt x="3" y="35"/>
                  </a:moveTo>
                  <a:lnTo>
                    <a:pt x="0" y="32"/>
                  </a:lnTo>
                  <a:lnTo>
                    <a:pt x="15" y="0"/>
                  </a:lnTo>
                  <a:lnTo>
                    <a:pt x="18" y="2"/>
                  </a:lnTo>
                  <a:lnTo>
                    <a:pt x="3"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28" name="Freeform 126"/>
            <p:cNvSpPr>
              <a:spLocks/>
            </p:cNvSpPr>
            <p:nvPr/>
          </p:nvSpPr>
          <p:spPr bwMode="auto">
            <a:xfrm>
              <a:off x="3603172" y="4001748"/>
              <a:ext cx="68939" cy="109675"/>
            </a:xfrm>
            <a:custGeom>
              <a:avLst/>
              <a:gdLst>
                <a:gd name="T0" fmla="*/ 5 w 22"/>
                <a:gd name="T1" fmla="*/ 35 h 35"/>
                <a:gd name="T2" fmla="*/ 0 w 22"/>
                <a:gd name="T3" fmla="*/ 33 h 35"/>
                <a:gd name="T4" fmla="*/ 20 w 22"/>
                <a:gd name="T5" fmla="*/ 0 h 35"/>
                <a:gd name="T6" fmla="*/ 22 w 22"/>
                <a:gd name="T7" fmla="*/ 3 h 35"/>
                <a:gd name="T8" fmla="*/ 5 w 22"/>
                <a:gd name="T9" fmla="*/ 35 h 35"/>
              </a:gdLst>
              <a:ahLst/>
              <a:cxnLst>
                <a:cxn ang="0">
                  <a:pos x="T0" y="T1"/>
                </a:cxn>
                <a:cxn ang="0">
                  <a:pos x="T2" y="T3"/>
                </a:cxn>
                <a:cxn ang="0">
                  <a:pos x="T4" y="T5"/>
                </a:cxn>
                <a:cxn ang="0">
                  <a:pos x="T6" y="T7"/>
                </a:cxn>
                <a:cxn ang="0">
                  <a:pos x="T8" y="T9"/>
                </a:cxn>
              </a:cxnLst>
              <a:rect l="0" t="0" r="r" b="b"/>
              <a:pathLst>
                <a:path w="22" h="35">
                  <a:moveTo>
                    <a:pt x="5" y="35"/>
                  </a:moveTo>
                  <a:lnTo>
                    <a:pt x="0" y="33"/>
                  </a:lnTo>
                  <a:lnTo>
                    <a:pt x="20" y="0"/>
                  </a:lnTo>
                  <a:lnTo>
                    <a:pt x="22" y="3"/>
                  </a:lnTo>
                  <a:lnTo>
                    <a:pt x="5"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29" name="Freeform 127"/>
            <p:cNvSpPr>
              <a:spLocks/>
            </p:cNvSpPr>
            <p:nvPr/>
          </p:nvSpPr>
          <p:spPr bwMode="auto">
            <a:xfrm>
              <a:off x="3390087" y="3995481"/>
              <a:ext cx="87741" cy="115942"/>
            </a:xfrm>
            <a:custGeom>
              <a:avLst/>
              <a:gdLst>
                <a:gd name="T0" fmla="*/ 3 w 28"/>
                <a:gd name="T1" fmla="*/ 37 h 37"/>
                <a:gd name="T2" fmla="*/ 0 w 28"/>
                <a:gd name="T3" fmla="*/ 35 h 37"/>
                <a:gd name="T4" fmla="*/ 25 w 28"/>
                <a:gd name="T5" fmla="*/ 0 h 37"/>
                <a:gd name="T6" fmla="*/ 28 w 28"/>
                <a:gd name="T7" fmla="*/ 2 h 37"/>
                <a:gd name="T8" fmla="*/ 3 w 28"/>
                <a:gd name="T9" fmla="*/ 37 h 37"/>
              </a:gdLst>
              <a:ahLst/>
              <a:cxnLst>
                <a:cxn ang="0">
                  <a:pos x="T0" y="T1"/>
                </a:cxn>
                <a:cxn ang="0">
                  <a:pos x="T2" y="T3"/>
                </a:cxn>
                <a:cxn ang="0">
                  <a:pos x="T4" y="T5"/>
                </a:cxn>
                <a:cxn ang="0">
                  <a:pos x="T6" y="T7"/>
                </a:cxn>
                <a:cxn ang="0">
                  <a:pos x="T8" y="T9"/>
                </a:cxn>
              </a:cxnLst>
              <a:rect l="0" t="0" r="r" b="b"/>
              <a:pathLst>
                <a:path w="28" h="37">
                  <a:moveTo>
                    <a:pt x="3" y="37"/>
                  </a:moveTo>
                  <a:lnTo>
                    <a:pt x="0" y="35"/>
                  </a:lnTo>
                  <a:lnTo>
                    <a:pt x="25" y="0"/>
                  </a:lnTo>
                  <a:lnTo>
                    <a:pt x="28" y="2"/>
                  </a:lnTo>
                  <a:lnTo>
                    <a:pt x="3" y="37"/>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30" name="Freeform 130"/>
            <p:cNvSpPr>
              <a:spLocks/>
            </p:cNvSpPr>
            <p:nvPr/>
          </p:nvSpPr>
          <p:spPr bwMode="auto">
            <a:xfrm>
              <a:off x="5248311" y="3995481"/>
              <a:ext cx="100275" cy="131611"/>
            </a:xfrm>
            <a:custGeom>
              <a:avLst/>
              <a:gdLst>
                <a:gd name="T0" fmla="*/ 27 w 32"/>
                <a:gd name="T1" fmla="*/ 42 h 42"/>
                <a:gd name="T2" fmla="*/ 0 w 32"/>
                <a:gd name="T3" fmla="*/ 2 h 42"/>
                <a:gd name="T4" fmla="*/ 5 w 32"/>
                <a:gd name="T5" fmla="*/ 0 h 42"/>
                <a:gd name="T6" fmla="*/ 32 w 32"/>
                <a:gd name="T7" fmla="*/ 40 h 42"/>
                <a:gd name="T8" fmla="*/ 27 w 32"/>
                <a:gd name="T9" fmla="*/ 42 h 42"/>
              </a:gdLst>
              <a:ahLst/>
              <a:cxnLst>
                <a:cxn ang="0">
                  <a:pos x="T0" y="T1"/>
                </a:cxn>
                <a:cxn ang="0">
                  <a:pos x="T2" y="T3"/>
                </a:cxn>
                <a:cxn ang="0">
                  <a:pos x="T4" y="T5"/>
                </a:cxn>
                <a:cxn ang="0">
                  <a:pos x="T6" y="T7"/>
                </a:cxn>
                <a:cxn ang="0">
                  <a:pos x="T8" y="T9"/>
                </a:cxn>
              </a:cxnLst>
              <a:rect l="0" t="0" r="r" b="b"/>
              <a:pathLst>
                <a:path w="32" h="42">
                  <a:moveTo>
                    <a:pt x="27" y="42"/>
                  </a:moveTo>
                  <a:lnTo>
                    <a:pt x="0" y="2"/>
                  </a:lnTo>
                  <a:lnTo>
                    <a:pt x="5" y="0"/>
                  </a:lnTo>
                  <a:lnTo>
                    <a:pt x="32" y="40"/>
                  </a:lnTo>
                  <a:lnTo>
                    <a:pt x="27" y="4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31" name="Freeform 131"/>
            <p:cNvSpPr>
              <a:spLocks/>
            </p:cNvSpPr>
            <p:nvPr/>
          </p:nvSpPr>
          <p:spPr bwMode="auto">
            <a:xfrm>
              <a:off x="5348586" y="3995481"/>
              <a:ext cx="94008" cy="109675"/>
            </a:xfrm>
            <a:custGeom>
              <a:avLst/>
              <a:gdLst>
                <a:gd name="T0" fmla="*/ 25 w 30"/>
                <a:gd name="T1" fmla="*/ 35 h 35"/>
                <a:gd name="T2" fmla="*/ 0 w 30"/>
                <a:gd name="T3" fmla="*/ 2 h 35"/>
                <a:gd name="T4" fmla="*/ 3 w 30"/>
                <a:gd name="T5" fmla="*/ 0 h 35"/>
                <a:gd name="T6" fmla="*/ 30 w 30"/>
                <a:gd name="T7" fmla="*/ 32 h 35"/>
                <a:gd name="T8" fmla="*/ 25 w 30"/>
                <a:gd name="T9" fmla="*/ 35 h 35"/>
              </a:gdLst>
              <a:ahLst/>
              <a:cxnLst>
                <a:cxn ang="0">
                  <a:pos x="T0" y="T1"/>
                </a:cxn>
                <a:cxn ang="0">
                  <a:pos x="T2" y="T3"/>
                </a:cxn>
                <a:cxn ang="0">
                  <a:pos x="T4" y="T5"/>
                </a:cxn>
                <a:cxn ang="0">
                  <a:pos x="T6" y="T7"/>
                </a:cxn>
                <a:cxn ang="0">
                  <a:pos x="T8" y="T9"/>
                </a:cxn>
              </a:cxnLst>
              <a:rect l="0" t="0" r="r" b="b"/>
              <a:pathLst>
                <a:path w="30" h="35">
                  <a:moveTo>
                    <a:pt x="25" y="35"/>
                  </a:moveTo>
                  <a:lnTo>
                    <a:pt x="0" y="2"/>
                  </a:lnTo>
                  <a:lnTo>
                    <a:pt x="3" y="0"/>
                  </a:lnTo>
                  <a:lnTo>
                    <a:pt x="30" y="32"/>
                  </a:lnTo>
                  <a:lnTo>
                    <a:pt x="25"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32" name="Freeform 132"/>
            <p:cNvSpPr>
              <a:spLocks/>
            </p:cNvSpPr>
            <p:nvPr/>
          </p:nvSpPr>
          <p:spPr bwMode="auto">
            <a:xfrm>
              <a:off x="5201306" y="3914007"/>
              <a:ext cx="62672" cy="87741"/>
            </a:xfrm>
            <a:custGeom>
              <a:avLst/>
              <a:gdLst>
                <a:gd name="T0" fmla="*/ 15 w 20"/>
                <a:gd name="T1" fmla="*/ 28 h 28"/>
                <a:gd name="T2" fmla="*/ 0 w 20"/>
                <a:gd name="T3" fmla="*/ 3 h 28"/>
                <a:gd name="T4" fmla="*/ 2 w 20"/>
                <a:gd name="T5" fmla="*/ 0 h 28"/>
                <a:gd name="T6" fmla="*/ 20 w 20"/>
                <a:gd name="T7" fmla="*/ 26 h 28"/>
                <a:gd name="T8" fmla="*/ 15 w 20"/>
                <a:gd name="T9" fmla="*/ 28 h 28"/>
              </a:gdLst>
              <a:ahLst/>
              <a:cxnLst>
                <a:cxn ang="0">
                  <a:pos x="T0" y="T1"/>
                </a:cxn>
                <a:cxn ang="0">
                  <a:pos x="T2" y="T3"/>
                </a:cxn>
                <a:cxn ang="0">
                  <a:pos x="T4" y="T5"/>
                </a:cxn>
                <a:cxn ang="0">
                  <a:pos x="T6" y="T7"/>
                </a:cxn>
                <a:cxn ang="0">
                  <a:pos x="T8" y="T9"/>
                </a:cxn>
              </a:cxnLst>
              <a:rect l="0" t="0" r="r" b="b"/>
              <a:pathLst>
                <a:path w="20" h="28">
                  <a:moveTo>
                    <a:pt x="15" y="28"/>
                  </a:moveTo>
                  <a:lnTo>
                    <a:pt x="0" y="3"/>
                  </a:lnTo>
                  <a:lnTo>
                    <a:pt x="2" y="0"/>
                  </a:lnTo>
                  <a:lnTo>
                    <a:pt x="20" y="26"/>
                  </a:lnTo>
                  <a:lnTo>
                    <a:pt x="15" y="2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33" name="Freeform 135"/>
            <p:cNvSpPr>
              <a:spLocks/>
            </p:cNvSpPr>
            <p:nvPr/>
          </p:nvSpPr>
          <p:spPr bwMode="auto">
            <a:xfrm>
              <a:off x="5232642" y="3845068"/>
              <a:ext cx="68939" cy="78339"/>
            </a:xfrm>
            <a:custGeom>
              <a:avLst/>
              <a:gdLst>
                <a:gd name="T0" fmla="*/ 20 w 22"/>
                <a:gd name="T1" fmla="*/ 25 h 25"/>
                <a:gd name="T2" fmla="*/ 0 w 22"/>
                <a:gd name="T3" fmla="*/ 2 h 25"/>
                <a:gd name="T4" fmla="*/ 2 w 22"/>
                <a:gd name="T5" fmla="*/ 0 h 25"/>
                <a:gd name="T6" fmla="*/ 22 w 22"/>
                <a:gd name="T7" fmla="*/ 22 h 25"/>
                <a:gd name="T8" fmla="*/ 20 w 22"/>
                <a:gd name="T9" fmla="*/ 25 h 25"/>
              </a:gdLst>
              <a:ahLst/>
              <a:cxnLst>
                <a:cxn ang="0">
                  <a:pos x="T0" y="T1"/>
                </a:cxn>
                <a:cxn ang="0">
                  <a:pos x="T2" y="T3"/>
                </a:cxn>
                <a:cxn ang="0">
                  <a:pos x="T4" y="T5"/>
                </a:cxn>
                <a:cxn ang="0">
                  <a:pos x="T6" y="T7"/>
                </a:cxn>
                <a:cxn ang="0">
                  <a:pos x="T8" y="T9"/>
                </a:cxn>
              </a:cxnLst>
              <a:rect l="0" t="0" r="r" b="b"/>
              <a:pathLst>
                <a:path w="22" h="25">
                  <a:moveTo>
                    <a:pt x="20" y="25"/>
                  </a:moveTo>
                  <a:lnTo>
                    <a:pt x="0" y="2"/>
                  </a:lnTo>
                  <a:lnTo>
                    <a:pt x="2" y="0"/>
                  </a:lnTo>
                  <a:lnTo>
                    <a:pt x="22" y="22"/>
                  </a:lnTo>
                  <a:lnTo>
                    <a:pt x="20"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34" name="Freeform 141"/>
            <p:cNvSpPr>
              <a:spLocks/>
            </p:cNvSpPr>
            <p:nvPr/>
          </p:nvSpPr>
          <p:spPr bwMode="auto">
            <a:xfrm>
              <a:off x="4496248" y="3923409"/>
              <a:ext cx="21936" cy="72072"/>
            </a:xfrm>
            <a:custGeom>
              <a:avLst/>
              <a:gdLst>
                <a:gd name="T0" fmla="*/ 5 w 7"/>
                <a:gd name="T1" fmla="*/ 23 h 23"/>
                <a:gd name="T2" fmla="*/ 0 w 7"/>
                <a:gd name="T3" fmla="*/ 0 h 23"/>
                <a:gd name="T4" fmla="*/ 5 w 7"/>
                <a:gd name="T5" fmla="*/ 0 h 23"/>
                <a:gd name="T6" fmla="*/ 7 w 7"/>
                <a:gd name="T7" fmla="*/ 23 h 23"/>
                <a:gd name="T8" fmla="*/ 5 w 7"/>
                <a:gd name="T9" fmla="*/ 23 h 23"/>
              </a:gdLst>
              <a:ahLst/>
              <a:cxnLst>
                <a:cxn ang="0">
                  <a:pos x="T0" y="T1"/>
                </a:cxn>
                <a:cxn ang="0">
                  <a:pos x="T2" y="T3"/>
                </a:cxn>
                <a:cxn ang="0">
                  <a:pos x="T4" y="T5"/>
                </a:cxn>
                <a:cxn ang="0">
                  <a:pos x="T6" y="T7"/>
                </a:cxn>
                <a:cxn ang="0">
                  <a:pos x="T8" y="T9"/>
                </a:cxn>
              </a:cxnLst>
              <a:rect l="0" t="0" r="r" b="b"/>
              <a:pathLst>
                <a:path w="7" h="23">
                  <a:moveTo>
                    <a:pt x="5" y="23"/>
                  </a:moveTo>
                  <a:lnTo>
                    <a:pt x="0" y="0"/>
                  </a:lnTo>
                  <a:lnTo>
                    <a:pt x="5" y="0"/>
                  </a:lnTo>
                  <a:lnTo>
                    <a:pt x="7" y="23"/>
                  </a:lnTo>
                  <a:lnTo>
                    <a:pt x="5" y="23"/>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35" name="Freeform 142"/>
            <p:cNvSpPr>
              <a:spLocks/>
            </p:cNvSpPr>
            <p:nvPr/>
          </p:nvSpPr>
          <p:spPr bwMode="auto">
            <a:xfrm>
              <a:off x="4408507" y="3932809"/>
              <a:ext cx="15669" cy="62672"/>
            </a:xfrm>
            <a:custGeom>
              <a:avLst/>
              <a:gdLst>
                <a:gd name="T0" fmla="*/ 0 w 5"/>
                <a:gd name="T1" fmla="*/ 20 h 20"/>
                <a:gd name="T2" fmla="*/ 0 w 5"/>
                <a:gd name="T3" fmla="*/ 0 h 20"/>
                <a:gd name="T4" fmla="*/ 3 w 5"/>
                <a:gd name="T5" fmla="*/ 0 h 20"/>
                <a:gd name="T6" fmla="*/ 5 w 5"/>
                <a:gd name="T7" fmla="*/ 20 h 20"/>
                <a:gd name="T8" fmla="*/ 0 w 5"/>
                <a:gd name="T9" fmla="*/ 20 h 20"/>
              </a:gdLst>
              <a:ahLst/>
              <a:cxnLst>
                <a:cxn ang="0">
                  <a:pos x="T0" y="T1"/>
                </a:cxn>
                <a:cxn ang="0">
                  <a:pos x="T2" y="T3"/>
                </a:cxn>
                <a:cxn ang="0">
                  <a:pos x="T4" y="T5"/>
                </a:cxn>
                <a:cxn ang="0">
                  <a:pos x="T6" y="T7"/>
                </a:cxn>
                <a:cxn ang="0">
                  <a:pos x="T8" y="T9"/>
                </a:cxn>
              </a:cxnLst>
              <a:rect l="0" t="0" r="r" b="b"/>
              <a:pathLst>
                <a:path w="5" h="20">
                  <a:moveTo>
                    <a:pt x="0" y="20"/>
                  </a:moveTo>
                  <a:lnTo>
                    <a:pt x="0" y="0"/>
                  </a:lnTo>
                  <a:lnTo>
                    <a:pt x="3" y="0"/>
                  </a:lnTo>
                  <a:lnTo>
                    <a:pt x="5" y="20"/>
                  </a:lnTo>
                  <a:lnTo>
                    <a:pt x="0"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36" name="Rectangle 143"/>
            <p:cNvSpPr>
              <a:spLocks noChangeArrowheads="1"/>
            </p:cNvSpPr>
            <p:nvPr/>
          </p:nvSpPr>
          <p:spPr bwMode="auto">
            <a:xfrm>
              <a:off x="4308232" y="3923409"/>
              <a:ext cx="15669" cy="72072"/>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37" name="Freeform 144"/>
            <p:cNvSpPr>
              <a:spLocks/>
            </p:cNvSpPr>
            <p:nvPr/>
          </p:nvSpPr>
          <p:spPr bwMode="auto">
            <a:xfrm>
              <a:off x="4204822" y="3923409"/>
              <a:ext cx="25069" cy="72072"/>
            </a:xfrm>
            <a:custGeom>
              <a:avLst/>
              <a:gdLst>
                <a:gd name="T0" fmla="*/ 5 w 8"/>
                <a:gd name="T1" fmla="*/ 23 h 23"/>
                <a:gd name="T2" fmla="*/ 0 w 8"/>
                <a:gd name="T3" fmla="*/ 23 h 23"/>
                <a:gd name="T4" fmla="*/ 3 w 8"/>
                <a:gd name="T5" fmla="*/ 0 h 23"/>
                <a:gd name="T6" fmla="*/ 8 w 8"/>
                <a:gd name="T7" fmla="*/ 0 h 23"/>
                <a:gd name="T8" fmla="*/ 5 w 8"/>
                <a:gd name="T9" fmla="*/ 23 h 23"/>
              </a:gdLst>
              <a:ahLst/>
              <a:cxnLst>
                <a:cxn ang="0">
                  <a:pos x="T0" y="T1"/>
                </a:cxn>
                <a:cxn ang="0">
                  <a:pos x="T2" y="T3"/>
                </a:cxn>
                <a:cxn ang="0">
                  <a:pos x="T4" y="T5"/>
                </a:cxn>
                <a:cxn ang="0">
                  <a:pos x="T6" y="T7"/>
                </a:cxn>
                <a:cxn ang="0">
                  <a:pos x="T8" y="T9"/>
                </a:cxn>
              </a:cxnLst>
              <a:rect l="0" t="0" r="r" b="b"/>
              <a:pathLst>
                <a:path w="8" h="23">
                  <a:moveTo>
                    <a:pt x="5" y="23"/>
                  </a:moveTo>
                  <a:lnTo>
                    <a:pt x="0" y="23"/>
                  </a:lnTo>
                  <a:lnTo>
                    <a:pt x="3" y="0"/>
                  </a:lnTo>
                  <a:lnTo>
                    <a:pt x="8" y="0"/>
                  </a:lnTo>
                  <a:lnTo>
                    <a:pt x="5" y="23"/>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38" name="Freeform 145"/>
            <p:cNvSpPr>
              <a:spLocks/>
            </p:cNvSpPr>
            <p:nvPr/>
          </p:nvSpPr>
          <p:spPr bwMode="auto">
            <a:xfrm>
              <a:off x="4110814" y="3923409"/>
              <a:ext cx="25069" cy="72072"/>
            </a:xfrm>
            <a:custGeom>
              <a:avLst/>
              <a:gdLst>
                <a:gd name="T0" fmla="*/ 3 w 8"/>
                <a:gd name="T1" fmla="*/ 23 h 23"/>
                <a:gd name="T2" fmla="*/ 0 w 8"/>
                <a:gd name="T3" fmla="*/ 23 h 23"/>
                <a:gd name="T4" fmla="*/ 5 w 8"/>
                <a:gd name="T5" fmla="*/ 0 h 23"/>
                <a:gd name="T6" fmla="*/ 8 w 8"/>
                <a:gd name="T7" fmla="*/ 0 h 23"/>
                <a:gd name="T8" fmla="*/ 3 w 8"/>
                <a:gd name="T9" fmla="*/ 23 h 23"/>
              </a:gdLst>
              <a:ahLst/>
              <a:cxnLst>
                <a:cxn ang="0">
                  <a:pos x="T0" y="T1"/>
                </a:cxn>
                <a:cxn ang="0">
                  <a:pos x="T2" y="T3"/>
                </a:cxn>
                <a:cxn ang="0">
                  <a:pos x="T4" y="T5"/>
                </a:cxn>
                <a:cxn ang="0">
                  <a:pos x="T6" y="T7"/>
                </a:cxn>
                <a:cxn ang="0">
                  <a:pos x="T8" y="T9"/>
                </a:cxn>
              </a:cxnLst>
              <a:rect l="0" t="0" r="r" b="b"/>
              <a:pathLst>
                <a:path w="8" h="23">
                  <a:moveTo>
                    <a:pt x="3" y="23"/>
                  </a:moveTo>
                  <a:lnTo>
                    <a:pt x="0" y="23"/>
                  </a:lnTo>
                  <a:lnTo>
                    <a:pt x="5" y="0"/>
                  </a:lnTo>
                  <a:lnTo>
                    <a:pt x="8" y="0"/>
                  </a:lnTo>
                  <a:lnTo>
                    <a:pt x="3" y="23"/>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39" name="Freeform 146"/>
            <p:cNvSpPr>
              <a:spLocks/>
            </p:cNvSpPr>
            <p:nvPr/>
          </p:nvSpPr>
          <p:spPr bwMode="auto">
            <a:xfrm>
              <a:off x="4010539" y="3923409"/>
              <a:ext cx="31336" cy="78339"/>
            </a:xfrm>
            <a:custGeom>
              <a:avLst/>
              <a:gdLst>
                <a:gd name="T0" fmla="*/ 5 w 10"/>
                <a:gd name="T1" fmla="*/ 25 h 25"/>
                <a:gd name="T2" fmla="*/ 0 w 10"/>
                <a:gd name="T3" fmla="*/ 23 h 25"/>
                <a:gd name="T4" fmla="*/ 7 w 10"/>
                <a:gd name="T5" fmla="*/ 0 h 25"/>
                <a:gd name="T6" fmla="*/ 10 w 10"/>
                <a:gd name="T7" fmla="*/ 0 h 25"/>
                <a:gd name="T8" fmla="*/ 5 w 10"/>
                <a:gd name="T9" fmla="*/ 25 h 25"/>
              </a:gdLst>
              <a:ahLst/>
              <a:cxnLst>
                <a:cxn ang="0">
                  <a:pos x="T0" y="T1"/>
                </a:cxn>
                <a:cxn ang="0">
                  <a:pos x="T2" y="T3"/>
                </a:cxn>
                <a:cxn ang="0">
                  <a:pos x="T4" y="T5"/>
                </a:cxn>
                <a:cxn ang="0">
                  <a:pos x="T6" y="T7"/>
                </a:cxn>
                <a:cxn ang="0">
                  <a:pos x="T8" y="T9"/>
                </a:cxn>
              </a:cxnLst>
              <a:rect l="0" t="0" r="r" b="b"/>
              <a:pathLst>
                <a:path w="10" h="25">
                  <a:moveTo>
                    <a:pt x="5" y="25"/>
                  </a:moveTo>
                  <a:lnTo>
                    <a:pt x="0" y="23"/>
                  </a:lnTo>
                  <a:lnTo>
                    <a:pt x="7" y="0"/>
                  </a:lnTo>
                  <a:lnTo>
                    <a:pt x="10" y="0"/>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40" name="Freeform 147"/>
            <p:cNvSpPr>
              <a:spLocks/>
            </p:cNvSpPr>
            <p:nvPr/>
          </p:nvSpPr>
          <p:spPr bwMode="auto">
            <a:xfrm>
              <a:off x="3916532" y="3923409"/>
              <a:ext cx="31336" cy="78339"/>
            </a:xfrm>
            <a:custGeom>
              <a:avLst/>
              <a:gdLst>
                <a:gd name="T0" fmla="*/ 2 w 10"/>
                <a:gd name="T1" fmla="*/ 25 h 25"/>
                <a:gd name="T2" fmla="*/ 0 w 10"/>
                <a:gd name="T3" fmla="*/ 23 h 25"/>
                <a:gd name="T4" fmla="*/ 7 w 10"/>
                <a:gd name="T5" fmla="*/ 0 h 25"/>
                <a:gd name="T6" fmla="*/ 10 w 10"/>
                <a:gd name="T7" fmla="*/ 0 h 25"/>
                <a:gd name="T8" fmla="*/ 2 w 10"/>
                <a:gd name="T9" fmla="*/ 25 h 25"/>
              </a:gdLst>
              <a:ahLst/>
              <a:cxnLst>
                <a:cxn ang="0">
                  <a:pos x="T0" y="T1"/>
                </a:cxn>
                <a:cxn ang="0">
                  <a:pos x="T2" y="T3"/>
                </a:cxn>
                <a:cxn ang="0">
                  <a:pos x="T4" y="T5"/>
                </a:cxn>
                <a:cxn ang="0">
                  <a:pos x="T6" y="T7"/>
                </a:cxn>
                <a:cxn ang="0">
                  <a:pos x="T8" y="T9"/>
                </a:cxn>
              </a:cxnLst>
              <a:rect l="0" t="0" r="r" b="b"/>
              <a:pathLst>
                <a:path w="10" h="25">
                  <a:moveTo>
                    <a:pt x="2" y="25"/>
                  </a:moveTo>
                  <a:lnTo>
                    <a:pt x="0" y="23"/>
                  </a:lnTo>
                  <a:lnTo>
                    <a:pt x="7" y="0"/>
                  </a:lnTo>
                  <a:lnTo>
                    <a:pt x="10" y="0"/>
                  </a:lnTo>
                  <a:lnTo>
                    <a:pt x="2"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41" name="Freeform 149"/>
            <p:cNvSpPr>
              <a:spLocks/>
            </p:cNvSpPr>
            <p:nvPr/>
          </p:nvSpPr>
          <p:spPr bwMode="auto">
            <a:xfrm>
              <a:off x="3813124" y="3923409"/>
              <a:ext cx="40738" cy="78339"/>
            </a:xfrm>
            <a:custGeom>
              <a:avLst/>
              <a:gdLst>
                <a:gd name="T0" fmla="*/ 3 w 13"/>
                <a:gd name="T1" fmla="*/ 25 h 25"/>
                <a:gd name="T2" fmla="*/ 0 w 13"/>
                <a:gd name="T3" fmla="*/ 23 h 25"/>
                <a:gd name="T4" fmla="*/ 10 w 13"/>
                <a:gd name="T5" fmla="*/ 0 h 25"/>
                <a:gd name="T6" fmla="*/ 13 w 13"/>
                <a:gd name="T7" fmla="*/ 0 h 25"/>
                <a:gd name="T8" fmla="*/ 3 w 13"/>
                <a:gd name="T9" fmla="*/ 25 h 25"/>
              </a:gdLst>
              <a:ahLst/>
              <a:cxnLst>
                <a:cxn ang="0">
                  <a:pos x="T0" y="T1"/>
                </a:cxn>
                <a:cxn ang="0">
                  <a:pos x="T2" y="T3"/>
                </a:cxn>
                <a:cxn ang="0">
                  <a:pos x="T4" y="T5"/>
                </a:cxn>
                <a:cxn ang="0">
                  <a:pos x="T6" y="T7"/>
                </a:cxn>
                <a:cxn ang="0">
                  <a:pos x="T8" y="T9"/>
                </a:cxn>
              </a:cxnLst>
              <a:rect l="0" t="0" r="r" b="b"/>
              <a:pathLst>
                <a:path w="13" h="25">
                  <a:moveTo>
                    <a:pt x="3" y="25"/>
                  </a:moveTo>
                  <a:lnTo>
                    <a:pt x="0" y="23"/>
                  </a:lnTo>
                  <a:lnTo>
                    <a:pt x="10" y="0"/>
                  </a:lnTo>
                  <a:lnTo>
                    <a:pt x="13" y="0"/>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42" name="Freeform 150"/>
            <p:cNvSpPr>
              <a:spLocks/>
            </p:cNvSpPr>
            <p:nvPr/>
          </p:nvSpPr>
          <p:spPr bwMode="auto">
            <a:xfrm>
              <a:off x="3719116" y="3923409"/>
              <a:ext cx="47005" cy="78339"/>
            </a:xfrm>
            <a:custGeom>
              <a:avLst/>
              <a:gdLst>
                <a:gd name="T0" fmla="*/ 3 w 15"/>
                <a:gd name="T1" fmla="*/ 25 h 25"/>
                <a:gd name="T2" fmla="*/ 0 w 15"/>
                <a:gd name="T3" fmla="*/ 23 h 25"/>
                <a:gd name="T4" fmla="*/ 10 w 15"/>
                <a:gd name="T5" fmla="*/ 0 h 25"/>
                <a:gd name="T6" fmla="*/ 15 w 15"/>
                <a:gd name="T7" fmla="*/ 0 h 25"/>
                <a:gd name="T8" fmla="*/ 3 w 15"/>
                <a:gd name="T9" fmla="*/ 25 h 25"/>
              </a:gdLst>
              <a:ahLst/>
              <a:cxnLst>
                <a:cxn ang="0">
                  <a:pos x="T0" y="T1"/>
                </a:cxn>
                <a:cxn ang="0">
                  <a:pos x="T2" y="T3"/>
                </a:cxn>
                <a:cxn ang="0">
                  <a:pos x="T4" y="T5"/>
                </a:cxn>
                <a:cxn ang="0">
                  <a:pos x="T6" y="T7"/>
                </a:cxn>
                <a:cxn ang="0">
                  <a:pos x="T8" y="T9"/>
                </a:cxn>
              </a:cxnLst>
              <a:rect l="0" t="0" r="r" b="b"/>
              <a:pathLst>
                <a:path w="15" h="25">
                  <a:moveTo>
                    <a:pt x="3" y="25"/>
                  </a:moveTo>
                  <a:lnTo>
                    <a:pt x="0" y="23"/>
                  </a:lnTo>
                  <a:lnTo>
                    <a:pt x="10" y="0"/>
                  </a:lnTo>
                  <a:lnTo>
                    <a:pt x="15" y="0"/>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43" name="Freeform 151"/>
            <p:cNvSpPr>
              <a:spLocks/>
            </p:cNvSpPr>
            <p:nvPr/>
          </p:nvSpPr>
          <p:spPr bwMode="auto">
            <a:xfrm>
              <a:off x="3618841" y="3923409"/>
              <a:ext cx="53272" cy="78339"/>
            </a:xfrm>
            <a:custGeom>
              <a:avLst/>
              <a:gdLst>
                <a:gd name="T0" fmla="*/ 2 w 17"/>
                <a:gd name="T1" fmla="*/ 25 h 25"/>
                <a:gd name="T2" fmla="*/ 0 w 17"/>
                <a:gd name="T3" fmla="*/ 23 h 25"/>
                <a:gd name="T4" fmla="*/ 12 w 17"/>
                <a:gd name="T5" fmla="*/ 0 h 25"/>
                <a:gd name="T6" fmla="*/ 17 w 17"/>
                <a:gd name="T7" fmla="*/ 0 h 25"/>
                <a:gd name="T8" fmla="*/ 2 w 17"/>
                <a:gd name="T9" fmla="*/ 25 h 25"/>
              </a:gdLst>
              <a:ahLst/>
              <a:cxnLst>
                <a:cxn ang="0">
                  <a:pos x="T0" y="T1"/>
                </a:cxn>
                <a:cxn ang="0">
                  <a:pos x="T2" y="T3"/>
                </a:cxn>
                <a:cxn ang="0">
                  <a:pos x="T4" y="T5"/>
                </a:cxn>
                <a:cxn ang="0">
                  <a:pos x="T6" y="T7"/>
                </a:cxn>
                <a:cxn ang="0">
                  <a:pos x="T8" y="T9"/>
                </a:cxn>
              </a:cxnLst>
              <a:rect l="0" t="0" r="r" b="b"/>
              <a:pathLst>
                <a:path w="17" h="25">
                  <a:moveTo>
                    <a:pt x="2" y="25"/>
                  </a:moveTo>
                  <a:lnTo>
                    <a:pt x="0" y="23"/>
                  </a:lnTo>
                  <a:lnTo>
                    <a:pt x="12" y="0"/>
                  </a:lnTo>
                  <a:lnTo>
                    <a:pt x="17" y="0"/>
                  </a:lnTo>
                  <a:lnTo>
                    <a:pt x="2"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44" name="Freeform 152"/>
            <p:cNvSpPr>
              <a:spLocks/>
            </p:cNvSpPr>
            <p:nvPr/>
          </p:nvSpPr>
          <p:spPr bwMode="auto">
            <a:xfrm>
              <a:off x="3515431" y="3914007"/>
              <a:ext cx="62672" cy="87741"/>
            </a:xfrm>
            <a:custGeom>
              <a:avLst/>
              <a:gdLst>
                <a:gd name="T0" fmla="*/ 5 w 20"/>
                <a:gd name="T1" fmla="*/ 28 h 28"/>
                <a:gd name="T2" fmla="*/ 0 w 20"/>
                <a:gd name="T3" fmla="*/ 26 h 28"/>
                <a:gd name="T4" fmla="*/ 15 w 20"/>
                <a:gd name="T5" fmla="*/ 0 h 28"/>
                <a:gd name="T6" fmla="*/ 20 w 20"/>
                <a:gd name="T7" fmla="*/ 3 h 28"/>
                <a:gd name="T8" fmla="*/ 5 w 20"/>
                <a:gd name="T9" fmla="*/ 28 h 28"/>
              </a:gdLst>
              <a:ahLst/>
              <a:cxnLst>
                <a:cxn ang="0">
                  <a:pos x="T0" y="T1"/>
                </a:cxn>
                <a:cxn ang="0">
                  <a:pos x="T2" y="T3"/>
                </a:cxn>
                <a:cxn ang="0">
                  <a:pos x="T4" y="T5"/>
                </a:cxn>
                <a:cxn ang="0">
                  <a:pos x="T6" y="T7"/>
                </a:cxn>
                <a:cxn ang="0">
                  <a:pos x="T8" y="T9"/>
                </a:cxn>
              </a:cxnLst>
              <a:rect l="0" t="0" r="r" b="b"/>
              <a:pathLst>
                <a:path w="20" h="28">
                  <a:moveTo>
                    <a:pt x="5" y="28"/>
                  </a:moveTo>
                  <a:lnTo>
                    <a:pt x="0" y="26"/>
                  </a:lnTo>
                  <a:lnTo>
                    <a:pt x="15" y="0"/>
                  </a:lnTo>
                  <a:lnTo>
                    <a:pt x="20" y="3"/>
                  </a:lnTo>
                  <a:lnTo>
                    <a:pt x="5" y="2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45" name="Freeform 153"/>
            <p:cNvSpPr>
              <a:spLocks/>
            </p:cNvSpPr>
            <p:nvPr/>
          </p:nvSpPr>
          <p:spPr bwMode="auto">
            <a:xfrm>
              <a:off x="3421423" y="3914007"/>
              <a:ext cx="62672" cy="87741"/>
            </a:xfrm>
            <a:custGeom>
              <a:avLst/>
              <a:gdLst>
                <a:gd name="T0" fmla="*/ 3 w 20"/>
                <a:gd name="T1" fmla="*/ 28 h 28"/>
                <a:gd name="T2" fmla="*/ 0 w 20"/>
                <a:gd name="T3" fmla="*/ 26 h 28"/>
                <a:gd name="T4" fmla="*/ 18 w 20"/>
                <a:gd name="T5" fmla="*/ 0 h 28"/>
                <a:gd name="T6" fmla="*/ 20 w 20"/>
                <a:gd name="T7" fmla="*/ 3 h 28"/>
                <a:gd name="T8" fmla="*/ 3 w 20"/>
                <a:gd name="T9" fmla="*/ 28 h 28"/>
              </a:gdLst>
              <a:ahLst/>
              <a:cxnLst>
                <a:cxn ang="0">
                  <a:pos x="T0" y="T1"/>
                </a:cxn>
                <a:cxn ang="0">
                  <a:pos x="T2" y="T3"/>
                </a:cxn>
                <a:cxn ang="0">
                  <a:pos x="T4" y="T5"/>
                </a:cxn>
                <a:cxn ang="0">
                  <a:pos x="T6" y="T7"/>
                </a:cxn>
                <a:cxn ang="0">
                  <a:pos x="T8" y="T9"/>
                </a:cxn>
              </a:cxnLst>
              <a:rect l="0" t="0" r="r" b="b"/>
              <a:pathLst>
                <a:path w="20" h="28">
                  <a:moveTo>
                    <a:pt x="3" y="28"/>
                  </a:moveTo>
                  <a:lnTo>
                    <a:pt x="0" y="26"/>
                  </a:lnTo>
                  <a:lnTo>
                    <a:pt x="18" y="0"/>
                  </a:lnTo>
                  <a:lnTo>
                    <a:pt x="20" y="3"/>
                  </a:lnTo>
                  <a:lnTo>
                    <a:pt x="3" y="2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46" name="Freeform 158"/>
            <p:cNvSpPr>
              <a:spLocks/>
            </p:cNvSpPr>
            <p:nvPr/>
          </p:nvSpPr>
          <p:spPr bwMode="auto">
            <a:xfrm>
              <a:off x="4471179" y="3845068"/>
              <a:ext cx="25069" cy="78339"/>
            </a:xfrm>
            <a:custGeom>
              <a:avLst/>
              <a:gdLst>
                <a:gd name="T0" fmla="*/ 3 w 8"/>
                <a:gd name="T1" fmla="*/ 25 h 25"/>
                <a:gd name="T2" fmla="*/ 0 w 8"/>
                <a:gd name="T3" fmla="*/ 0 h 25"/>
                <a:gd name="T4" fmla="*/ 5 w 8"/>
                <a:gd name="T5" fmla="*/ 0 h 25"/>
                <a:gd name="T6" fmla="*/ 8 w 8"/>
                <a:gd name="T7" fmla="*/ 25 h 25"/>
                <a:gd name="T8" fmla="*/ 3 w 8"/>
                <a:gd name="T9" fmla="*/ 25 h 25"/>
              </a:gdLst>
              <a:ahLst/>
              <a:cxnLst>
                <a:cxn ang="0">
                  <a:pos x="T0" y="T1"/>
                </a:cxn>
                <a:cxn ang="0">
                  <a:pos x="T2" y="T3"/>
                </a:cxn>
                <a:cxn ang="0">
                  <a:pos x="T4" y="T5"/>
                </a:cxn>
                <a:cxn ang="0">
                  <a:pos x="T6" y="T7"/>
                </a:cxn>
                <a:cxn ang="0">
                  <a:pos x="T8" y="T9"/>
                </a:cxn>
              </a:cxnLst>
              <a:rect l="0" t="0" r="r" b="b"/>
              <a:pathLst>
                <a:path w="8" h="25">
                  <a:moveTo>
                    <a:pt x="3" y="25"/>
                  </a:moveTo>
                  <a:lnTo>
                    <a:pt x="0" y="0"/>
                  </a:lnTo>
                  <a:lnTo>
                    <a:pt x="5" y="0"/>
                  </a:lnTo>
                  <a:lnTo>
                    <a:pt x="8" y="25"/>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47" name="Rectangle 159"/>
            <p:cNvSpPr>
              <a:spLocks noChangeArrowheads="1"/>
            </p:cNvSpPr>
            <p:nvPr/>
          </p:nvSpPr>
          <p:spPr bwMode="auto">
            <a:xfrm>
              <a:off x="4386571" y="3845068"/>
              <a:ext cx="15669" cy="78339"/>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48" name="Freeform 160"/>
            <p:cNvSpPr>
              <a:spLocks/>
            </p:cNvSpPr>
            <p:nvPr/>
          </p:nvSpPr>
          <p:spPr bwMode="auto">
            <a:xfrm>
              <a:off x="4292563" y="3845068"/>
              <a:ext cx="15669" cy="78339"/>
            </a:xfrm>
            <a:custGeom>
              <a:avLst/>
              <a:gdLst>
                <a:gd name="T0" fmla="*/ 5 w 5"/>
                <a:gd name="T1" fmla="*/ 25 h 25"/>
                <a:gd name="T2" fmla="*/ 0 w 5"/>
                <a:gd name="T3" fmla="*/ 25 h 25"/>
                <a:gd name="T4" fmla="*/ 2 w 5"/>
                <a:gd name="T5" fmla="*/ 0 h 25"/>
                <a:gd name="T6" fmla="*/ 5 w 5"/>
                <a:gd name="T7" fmla="*/ 0 h 25"/>
                <a:gd name="T8" fmla="*/ 5 w 5"/>
                <a:gd name="T9" fmla="*/ 25 h 25"/>
              </a:gdLst>
              <a:ahLst/>
              <a:cxnLst>
                <a:cxn ang="0">
                  <a:pos x="T0" y="T1"/>
                </a:cxn>
                <a:cxn ang="0">
                  <a:pos x="T2" y="T3"/>
                </a:cxn>
                <a:cxn ang="0">
                  <a:pos x="T4" y="T5"/>
                </a:cxn>
                <a:cxn ang="0">
                  <a:pos x="T6" y="T7"/>
                </a:cxn>
                <a:cxn ang="0">
                  <a:pos x="T8" y="T9"/>
                </a:cxn>
              </a:cxnLst>
              <a:rect l="0" t="0" r="r" b="b"/>
              <a:pathLst>
                <a:path w="5" h="25">
                  <a:moveTo>
                    <a:pt x="5" y="25"/>
                  </a:moveTo>
                  <a:lnTo>
                    <a:pt x="0" y="25"/>
                  </a:lnTo>
                  <a:lnTo>
                    <a:pt x="2" y="0"/>
                  </a:lnTo>
                  <a:lnTo>
                    <a:pt x="5" y="0"/>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49" name="Freeform 161"/>
            <p:cNvSpPr>
              <a:spLocks/>
            </p:cNvSpPr>
            <p:nvPr/>
          </p:nvSpPr>
          <p:spPr bwMode="auto">
            <a:xfrm>
              <a:off x="4198555" y="3845068"/>
              <a:ext cx="21936" cy="78339"/>
            </a:xfrm>
            <a:custGeom>
              <a:avLst/>
              <a:gdLst>
                <a:gd name="T0" fmla="*/ 5 w 7"/>
                <a:gd name="T1" fmla="*/ 25 h 25"/>
                <a:gd name="T2" fmla="*/ 0 w 7"/>
                <a:gd name="T3" fmla="*/ 25 h 25"/>
                <a:gd name="T4" fmla="*/ 2 w 7"/>
                <a:gd name="T5" fmla="*/ 0 h 25"/>
                <a:gd name="T6" fmla="*/ 7 w 7"/>
                <a:gd name="T7" fmla="*/ 0 h 25"/>
                <a:gd name="T8" fmla="*/ 5 w 7"/>
                <a:gd name="T9" fmla="*/ 25 h 25"/>
              </a:gdLst>
              <a:ahLst/>
              <a:cxnLst>
                <a:cxn ang="0">
                  <a:pos x="T0" y="T1"/>
                </a:cxn>
                <a:cxn ang="0">
                  <a:pos x="T2" y="T3"/>
                </a:cxn>
                <a:cxn ang="0">
                  <a:pos x="T4" y="T5"/>
                </a:cxn>
                <a:cxn ang="0">
                  <a:pos x="T6" y="T7"/>
                </a:cxn>
                <a:cxn ang="0">
                  <a:pos x="T8" y="T9"/>
                </a:cxn>
              </a:cxnLst>
              <a:rect l="0" t="0" r="r" b="b"/>
              <a:pathLst>
                <a:path w="7" h="25">
                  <a:moveTo>
                    <a:pt x="5" y="25"/>
                  </a:moveTo>
                  <a:lnTo>
                    <a:pt x="0" y="25"/>
                  </a:lnTo>
                  <a:lnTo>
                    <a:pt x="2" y="0"/>
                  </a:lnTo>
                  <a:lnTo>
                    <a:pt x="7" y="0"/>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50" name="Freeform 162"/>
            <p:cNvSpPr>
              <a:spLocks/>
            </p:cNvSpPr>
            <p:nvPr/>
          </p:nvSpPr>
          <p:spPr bwMode="auto">
            <a:xfrm>
              <a:off x="4104547" y="3845068"/>
              <a:ext cx="31336" cy="78339"/>
            </a:xfrm>
            <a:custGeom>
              <a:avLst/>
              <a:gdLst>
                <a:gd name="T0" fmla="*/ 5 w 10"/>
                <a:gd name="T1" fmla="*/ 25 h 25"/>
                <a:gd name="T2" fmla="*/ 0 w 10"/>
                <a:gd name="T3" fmla="*/ 25 h 25"/>
                <a:gd name="T4" fmla="*/ 5 w 10"/>
                <a:gd name="T5" fmla="*/ 0 h 25"/>
                <a:gd name="T6" fmla="*/ 10 w 10"/>
                <a:gd name="T7" fmla="*/ 2 h 25"/>
                <a:gd name="T8" fmla="*/ 5 w 10"/>
                <a:gd name="T9" fmla="*/ 25 h 25"/>
              </a:gdLst>
              <a:ahLst/>
              <a:cxnLst>
                <a:cxn ang="0">
                  <a:pos x="T0" y="T1"/>
                </a:cxn>
                <a:cxn ang="0">
                  <a:pos x="T2" y="T3"/>
                </a:cxn>
                <a:cxn ang="0">
                  <a:pos x="T4" y="T5"/>
                </a:cxn>
                <a:cxn ang="0">
                  <a:pos x="T6" y="T7"/>
                </a:cxn>
                <a:cxn ang="0">
                  <a:pos x="T8" y="T9"/>
                </a:cxn>
              </a:cxnLst>
              <a:rect l="0" t="0" r="r" b="b"/>
              <a:pathLst>
                <a:path w="10" h="25">
                  <a:moveTo>
                    <a:pt x="5" y="25"/>
                  </a:moveTo>
                  <a:lnTo>
                    <a:pt x="0" y="25"/>
                  </a:lnTo>
                  <a:lnTo>
                    <a:pt x="5" y="0"/>
                  </a:lnTo>
                  <a:lnTo>
                    <a:pt x="10"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51" name="Freeform 163"/>
            <p:cNvSpPr>
              <a:spLocks/>
            </p:cNvSpPr>
            <p:nvPr/>
          </p:nvSpPr>
          <p:spPr bwMode="auto">
            <a:xfrm>
              <a:off x="4010539" y="3845068"/>
              <a:ext cx="37603" cy="78339"/>
            </a:xfrm>
            <a:custGeom>
              <a:avLst/>
              <a:gdLst>
                <a:gd name="T0" fmla="*/ 5 w 12"/>
                <a:gd name="T1" fmla="*/ 25 h 25"/>
                <a:gd name="T2" fmla="*/ 0 w 12"/>
                <a:gd name="T3" fmla="*/ 25 h 25"/>
                <a:gd name="T4" fmla="*/ 7 w 12"/>
                <a:gd name="T5" fmla="*/ 0 h 25"/>
                <a:gd name="T6" fmla="*/ 12 w 12"/>
                <a:gd name="T7" fmla="*/ 2 h 25"/>
                <a:gd name="T8" fmla="*/ 5 w 12"/>
                <a:gd name="T9" fmla="*/ 25 h 25"/>
              </a:gdLst>
              <a:ahLst/>
              <a:cxnLst>
                <a:cxn ang="0">
                  <a:pos x="T0" y="T1"/>
                </a:cxn>
                <a:cxn ang="0">
                  <a:pos x="T2" y="T3"/>
                </a:cxn>
                <a:cxn ang="0">
                  <a:pos x="T4" y="T5"/>
                </a:cxn>
                <a:cxn ang="0">
                  <a:pos x="T6" y="T7"/>
                </a:cxn>
                <a:cxn ang="0">
                  <a:pos x="T8" y="T9"/>
                </a:cxn>
              </a:cxnLst>
              <a:rect l="0" t="0" r="r" b="b"/>
              <a:pathLst>
                <a:path w="12" h="25">
                  <a:moveTo>
                    <a:pt x="5" y="25"/>
                  </a:moveTo>
                  <a:lnTo>
                    <a:pt x="0" y="25"/>
                  </a:lnTo>
                  <a:lnTo>
                    <a:pt x="7" y="0"/>
                  </a:lnTo>
                  <a:lnTo>
                    <a:pt x="12"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52" name="Freeform 164"/>
            <p:cNvSpPr>
              <a:spLocks/>
            </p:cNvSpPr>
            <p:nvPr/>
          </p:nvSpPr>
          <p:spPr bwMode="auto">
            <a:xfrm>
              <a:off x="3916532" y="3845068"/>
              <a:ext cx="37603" cy="78339"/>
            </a:xfrm>
            <a:custGeom>
              <a:avLst/>
              <a:gdLst>
                <a:gd name="T0" fmla="*/ 5 w 12"/>
                <a:gd name="T1" fmla="*/ 25 h 25"/>
                <a:gd name="T2" fmla="*/ 0 w 12"/>
                <a:gd name="T3" fmla="*/ 25 h 25"/>
                <a:gd name="T4" fmla="*/ 10 w 12"/>
                <a:gd name="T5" fmla="*/ 0 h 25"/>
                <a:gd name="T6" fmla="*/ 12 w 12"/>
                <a:gd name="T7" fmla="*/ 2 h 25"/>
                <a:gd name="T8" fmla="*/ 5 w 12"/>
                <a:gd name="T9" fmla="*/ 25 h 25"/>
              </a:gdLst>
              <a:ahLst/>
              <a:cxnLst>
                <a:cxn ang="0">
                  <a:pos x="T0" y="T1"/>
                </a:cxn>
                <a:cxn ang="0">
                  <a:pos x="T2" y="T3"/>
                </a:cxn>
                <a:cxn ang="0">
                  <a:pos x="T4" y="T5"/>
                </a:cxn>
                <a:cxn ang="0">
                  <a:pos x="T6" y="T7"/>
                </a:cxn>
                <a:cxn ang="0">
                  <a:pos x="T8" y="T9"/>
                </a:cxn>
              </a:cxnLst>
              <a:rect l="0" t="0" r="r" b="b"/>
              <a:pathLst>
                <a:path w="12" h="25">
                  <a:moveTo>
                    <a:pt x="5" y="25"/>
                  </a:moveTo>
                  <a:lnTo>
                    <a:pt x="0" y="25"/>
                  </a:lnTo>
                  <a:lnTo>
                    <a:pt x="10" y="0"/>
                  </a:lnTo>
                  <a:lnTo>
                    <a:pt x="12"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53" name="Freeform 165"/>
            <p:cNvSpPr>
              <a:spLocks/>
            </p:cNvSpPr>
            <p:nvPr/>
          </p:nvSpPr>
          <p:spPr bwMode="auto">
            <a:xfrm>
              <a:off x="3828791" y="3845068"/>
              <a:ext cx="40738" cy="78339"/>
            </a:xfrm>
            <a:custGeom>
              <a:avLst/>
              <a:gdLst>
                <a:gd name="T0" fmla="*/ 3 w 13"/>
                <a:gd name="T1" fmla="*/ 25 h 25"/>
                <a:gd name="T2" fmla="*/ 0 w 13"/>
                <a:gd name="T3" fmla="*/ 25 h 25"/>
                <a:gd name="T4" fmla="*/ 10 w 13"/>
                <a:gd name="T5" fmla="*/ 0 h 25"/>
                <a:gd name="T6" fmla="*/ 13 w 13"/>
                <a:gd name="T7" fmla="*/ 2 h 25"/>
                <a:gd name="T8" fmla="*/ 3 w 13"/>
                <a:gd name="T9" fmla="*/ 25 h 25"/>
              </a:gdLst>
              <a:ahLst/>
              <a:cxnLst>
                <a:cxn ang="0">
                  <a:pos x="T0" y="T1"/>
                </a:cxn>
                <a:cxn ang="0">
                  <a:pos x="T2" y="T3"/>
                </a:cxn>
                <a:cxn ang="0">
                  <a:pos x="T4" y="T5"/>
                </a:cxn>
                <a:cxn ang="0">
                  <a:pos x="T6" y="T7"/>
                </a:cxn>
                <a:cxn ang="0">
                  <a:pos x="T8" y="T9"/>
                </a:cxn>
              </a:cxnLst>
              <a:rect l="0" t="0" r="r" b="b"/>
              <a:pathLst>
                <a:path w="13" h="25">
                  <a:moveTo>
                    <a:pt x="3" y="25"/>
                  </a:moveTo>
                  <a:lnTo>
                    <a:pt x="0" y="25"/>
                  </a:lnTo>
                  <a:lnTo>
                    <a:pt x="10" y="0"/>
                  </a:lnTo>
                  <a:lnTo>
                    <a:pt x="13" y="2"/>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54" name="Freeform 166"/>
            <p:cNvSpPr>
              <a:spLocks/>
            </p:cNvSpPr>
            <p:nvPr/>
          </p:nvSpPr>
          <p:spPr bwMode="auto">
            <a:xfrm>
              <a:off x="3546767" y="3845068"/>
              <a:ext cx="62672" cy="78339"/>
            </a:xfrm>
            <a:custGeom>
              <a:avLst/>
              <a:gdLst>
                <a:gd name="T0" fmla="*/ 5 w 20"/>
                <a:gd name="T1" fmla="*/ 25 h 25"/>
                <a:gd name="T2" fmla="*/ 0 w 20"/>
                <a:gd name="T3" fmla="*/ 22 h 25"/>
                <a:gd name="T4" fmla="*/ 18 w 20"/>
                <a:gd name="T5" fmla="*/ 0 h 25"/>
                <a:gd name="T6" fmla="*/ 20 w 20"/>
                <a:gd name="T7" fmla="*/ 2 h 25"/>
                <a:gd name="T8" fmla="*/ 5 w 20"/>
                <a:gd name="T9" fmla="*/ 25 h 25"/>
              </a:gdLst>
              <a:ahLst/>
              <a:cxnLst>
                <a:cxn ang="0">
                  <a:pos x="T0" y="T1"/>
                </a:cxn>
                <a:cxn ang="0">
                  <a:pos x="T2" y="T3"/>
                </a:cxn>
                <a:cxn ang="0">
                  <a:pos x="T4" y="T5"/>
                </a:cxn>
                <a:cxn ang="0">
                  <a:pos x="T6" y="T7"/>
                </a:cxn>
                <a:cxn ang="0">
                  <a:pos x="T8" y="T9"/>
                </a:cxn>
              </a:cxnLst>
              <a:rect l="0" t="0" r="r" b="b"/>
              <a:pathLst>
                <a:path w="20" h="25">
                  <a:moveTo>
                    <a:pt x="5" y="25"/>
                  </a:moveTo>
                  <a:lnTo>
                    <a:pt x="0" y="22"/>
                  </a:lnTo>
                  <a:lnTo>
                    <a:pt x="18" y="0"/>
                  </a:lnTo>
                  <a:lnTo>
                    <a:pt x="20"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55" name="Freeform 167"/>
            <p:cNvSpPr>
              <a:spLocks/>
            </p:cNvSpPr>
            <p:nvPr/>
          </p:nvSpPr>
          <p:spPr bwMode="auto">
            <a:xfrm>
              <a:off x="3900865" y="3782396"/>
              <a:ext cx="37603" cy="68939"/>
            </a:xfrm>
            <a:custGeom>
              <a:avLst/>
              <a:gdLst>
                <a:gd name="T0" fmla="*/ 5 w 12"/>
                <a:gd name="T1" fmla="*/ 22 h 22"/>
                <a:gd name="T2" fmla="*/ 0 w 12"/>
                <a:gd name="T3" fmla="*/ 20 h 22"/>
                <a:gd name="T4" fmla="*/ 10 w 12"/>
                <a:gd name="T5" fmla="*/ 0 h 22"/>
                <a:gd name="T6" fmla="*/ 12 w 12"/>
                <a:gd name="T7" fmla="*/ 0 h 22"/>
                <a:gd name="T8" fmla="*/ 5 w 12"/>
                <a:gd name="T9" fmla="*/ 22 h 22"/>
              </a:gdLst>
              <a:ahLst/>
              <a:cxnLst>
                <a:cxn ang="0">
                  <a:pos x="T0" y="T1"/>
                </a:cxn>
                <a:cxn ang="0">
                  <a:pos x="T2" y="T3"/>
                </a:cxn>
                <a:cxn ang="0">
                  <a:pos x="T4" y="T5"/>
                </a:cxn>
                <a:cxn ang="0">
                  <a:pos x="T6" y="T7"/>
                </a:cxn>
                <a:cxn ang="0">
                  <a:pos x="T8" y="T9"/>
                </a:cxn>
              </a:cxnLst>
              <a:rect l="0" t="0" r="r" b="b"/>
              <a:pathLst>
                <a:path w="12" h="22">
                  <a:moveTo>
                    <a:pt x="5" y="22"/>
                  </a:moveTo>
                  <a:lnTo>
                    <a:pt x="0" y="20"/>
                  </a:lnTo>
                  <a:lnTo>
                    <a:pt x="10" y="0"/>
                  </a:lnTo>
                  <a:lnTo>
                    <a:pt x="12" y="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56" name="Freeform 168"/>
            <p:cNvSpPr>
              <a:spLocks/>
            </p:cNvSpPr>
            <p:nvPr/>
          </p:nvSpPr>
          <p:spPr bwMode="auto">
            <a:xfrm>
              <a:off x="3813124" y="3782396"/>
              <a:ext cx="47005" cy="68939"/>
            </a:xfrm>
            <a:custGeom>
              <a:avLst/>
              <a:gdLst>
                <a:gd name="T0" fmla="*/ 5 w 15"/>
                <a:gd name="T1" fmla="*/ 22 h 22"/>
                <a:gd name="T2" fmla="*/ 0 w 15"/>
                <a:gd name="T3" fmla="*/ 20 h 22"/>
                <a:gd name="T4" fmla="*/ 13 w 15"/>
                <a:gd name="T5" fmla="*/ 0 h 22"/>
                <a:gd name="T6" fmla="*/ 15 w 15"/>
                <a:gd name="T7" fmla="*/ 0 h 22"/>
                <a:gd name="T8" fmla="*/ 5 w 15"/>
                <a:gd name="T9" fmla="*/ 22 h 22"/>
              </a:gdLst>
              <a:ahLst/>
              <a:cxnLst>
                <a:cxn ang="0">
                  <a:pos x="T0" y="T1"/>
                </a:cxn>
                <a:cxn ang="0">
                  <a:pos x="T2" y="T3"/>
                </a:cxn>
                <a:cxn ang="0">
                  <a:pos x="T4" y="T5"/>
                </a:cxn>
                <a:cxn ang="0">
                  <a:pos x="T6" y="T7"/>
                </a:cxn>
                <a:cxn ang="0">
                  <a:pos x="T8" y="T9"/>
                </a:cxn>
              </a:cxnLst>
              <a:rect l="0" t="0" r="r" b="b"/>
              <a:pathLst>
                <a:path w="15" h="22">
                  <a:moveTo>
                    <a:pt x="5" y="22"/>
                  </a:moveTo>
                  <a:lnTo>
                    <a:pt x="0" y="20"/>
                  </a:lnTo>
                  <a:lnTo>
                    <a:pt x="13" y="0"/>
                  </a:lnTo>
                  <a:lnTo>
                    <a:pt x="15" y="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57" name="Freeform 169"/>
            <p:cNvSpPr>
              <a:spLocks/>
            </p:cNvSpPr>
            <p:nvPr/>
          </p:nvSpPr>
          <p:spPr bwMode="auto">
            <a:xfrm>
              <a:off x="3985471" y="3782396"/>
              <a:ext cx="40738" cy="68939"/>
            </a:xfrm>
            <a:custGeom>
              <a:avLst/>
              <a:gdLst>
                <a:gd name="T0" fmla="*/ 5 w 13"/>
                <a:gd name="T1" fmla="*/ 22 h 22"/>
                <a:gd name="T2" fmla="*/ 0 w 13"/>
                <a:gd name="T3" fmla="*/ 20 h 22"/>
                <a:gd name="T4" fmla="*/ 8 w 13"/>
                <a:gd name="T5" fmla="*/ 0 h 22"/>
                <a:gd name="T6" fmla="*/ 13 w 13"/>
                <a:gd name="T7" fmla="*/ 0 h 22"/>
                <a:gd name="T8" fmla="*/ 5 w 13"/>
                <a:gd name="T9" fmla="*/ 22 h 22"/>
              </a:gdLst>
              <a:ahLst/>
              <a:cxnLst>
                <a:cxn ang="0">
                  <a:pos x="T0" y="T1"/>
                </a:cxn>
                <a:cxn ang="0">
                  <a:pos x="T2" y="T3"/>
                </a:cxn>
                <a:cxn ang="0">
                  <a:pos x="T4" y="T5"/>
                </a:cxn>
                <a:cxn ang="0">
                  <a:pos x="T6" y="T7"/>
                </a:cxn>
                <a:cxn ang="0">
                  <a:pos x="T8" y="T9"/>
                </a:cxn>
              </a:cxnLst>
              <a:rect l="0" t="0" r="r" b="b"/>
              <a:pathLst>
                <a:path w="13" h="22">
                  <a:moveTo>
                    <a:pt x="5" y="22"/>
                  </a:moveTo>
                  <a:lnTo>
                    <a:pt x="0" y="20"/>
                  </a:lnTo>
                  <a:lnTo>
                    <a:pt x="8" y="0"/>
                  </a:lnTo>
                  <a:lnTo>
                    <a:pt x="13" y="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58" name="Freeform 170"/>
            <p:cNvSpPr>
              <a:spLocks/>
            </p:cNvSpPr>
            <p:nvPr/>
          </p:nvSpPr>
          <p:spPr bwMode="auto">
            <a:xfrm>
              <a:off x="4079479" y="3788663"/>
              <a:ext cx="25069" cy="62672"/>
            </a:xfrm>
            <a:custGeom>
              <a:avLst/>
              <a:gdLst>
                <a:gd name="T0" fmla="*/ 3 w 8"/>
                <a:gd name="T1" fmla="*/ 20 h 20"/>
                <a:gd name="T2" fmla="*/ 0 w 8"/>
                <a:gd name="T3" fmla="*/ 18 h 20"/>
                <a:gd name="T4" fmla="*/ 3 w 8"/>
                <a:gd name="T5" fmla="*/ 0 h 20"/>
                <a:gd name="T6" fmla="*/ 8 w 8"/>
                <a:gd name="T7" fmla="*/ 0 h 20"/>
                <a:gd name="T8" fmla="*/ 3 w 8"/>
                <a:gd name="T9" fmla="*/ 20 h 20"/>
              </a:gdLst>
              <a:ahLst/>
              <a:cxnLst>
                <a:cxn ang="0">
                  <a:pos x="T0" y="T1"/>
                </a:cxn>
                <a:cxn ang="0">
                  <a:pos x="T2" y="T3"/>
                </a:cxn>
                <a:cxn ang="0">
                  <a:pos x="T4" y="T5"/>
                </a:cxn>
                <a:cxn ang="0">
                  <a:pos x="T6" y="T7"/>
                </a:cxn>
                <a:cxn ang="0">
                  <a:pos x="T8" y="T9"/>
                </a:cxn>
              </a:cxnLst>
              <a:rect l="0" t="0" r="r" b="b"/>
              <a:pathLst>
                <a:path w="8" h="20">
                  <a:moveTo>
                    <a:pt x="3" y="20"/>
                  </a:moveTo>
                  <a:lnTo>
                    <a:pt x="0" y="18"/>
                  </a:lnTo>
                  <a:lnTo>
                    <a:pt x="3" y="0"/>
                  </a:lnTo>
                  <a:lnTo>
                    <a:pt x="8" y="0"/>
                  </a:lnTo>
                  <a:lnTo>
                    <a:pt x="3"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59" name="Freeform 171"/>
            <p:cNvSpPr>
              <a:spLocks/>
            </p:cNvSpPr>
            <p:nvPr/>
          </p:nvSpPr>
          <p:spPr bwMode="auto">
            <a:xfrm>
              <a:off x="4167219" y="3782396"/>
              <a:ext cx="21936" cy="62672"/>
            </a:xfrm>
            <a:custGeom>
              <a:avLst/>
              <a:gdLst>
                <a:gd name="T0" fmla="*/ 2 w 7"/>
                <a:gd name="T1" fmla="*/ 20 h 20"/>
                <a:gd name="T2" fmla="*/ 0 w 7"/>
                <a:gd name="T3" fmla="*/ 20 h 20"/>
                <a:gd name="T4" fmla="*/ 2 w 7"/>
                <a:gd name="T5" fmla="*/ 0 h 20"/>
                <a:gd name="T6" fmla="*/ 7 w 7"/>
                <a:gd name="T7" fmla="*/ 0 h 20"/>
                <a:gd name="T8" fmla="*/ 2 w 7"/>
                <a:gd name="T9" fmla="*/ 20 h 20"/>
              </a:gdLst>
              <a:ahLst/>
              <a:cxnLst>
                <a:cxn ang="0">
                  <a:pos x="T0" y="T1"/>
                </a:cxn>
                <a:cxn ang="0">
                  <a:pos x="T2" y="T3"/>
                </a:cxn>
                <a:cxn ang="0">
                  <a:pos x="T4" y="T5"/>
                </a:cxn>
                <a:cxn ang="0">
                  <a:pos x="T6" y="T7"/>
                </a:cxn>
                <a:cxn ang="0">
                  <a:pos x="T8" y="T9"/>
                </a:cxn>
              </a:cxnLst>
              <a:rect l="0" t="0" r="r" b="b"/>
              <a:pathLst>
                <a:path w="7" h="20">
                  <a:moveTo>
                    <a:pt x="2" y="20"/>
                  </a:moveTo>
                  <a:lnTo>
                    <a:pt x="0" y="20"/>
                  </a:lnTo>
                  <a:lnTo>
                    <a:pt x="2" y="0"/>
                  </a:lnTo>
                  <a:lnTo>
                    <a:pt x="7" y="0"/>
                  </a:lnTo>
                  <a:lnTo>
                    <a:pt x="2"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60" name="Freeform 172"/>
            <p:cNvSpPr>
              <a:spLocks/>
            </p:cNvSpPr>
            <p:nvPr/>
          </p:nvSpPr>
          <p:spPr bwMode="auto">
            <a:xfrm>
              <a:off x="4251827" y="3788663"/>
              <a:ext cx="25069" cy="56405"/>
            </a:xfrm>
            <a:custGeom>
              <a:avLst/>
              <a:gdLst>
                <a:gd name="T0" fmla="*/ 5 w 8"/>
                <a:gd name="T1" fmla="*/ 18 h 18"/>
                <a:gd name="T2" fmla="*/ 0 w 8"/>
                <a:gd name="T3" fmla="*/ 18 h 18"/>
                <a:gd name="T4" fmla="*/ 3 w 8"/>
                <a:gd name="T5" fmla="*/ 0 h 18"/>
                <a:gd name="T6" fmla="*/ 8 w 8"/>
                <a:gd name="T7" fmla="*/ 0 h 18"/>
                <a:gd name="T8" fmla="*/ 5 w 8"/>
                <a:gd name="T9" fmla="*/ 18 h 18"/>
              </a:gdLst>
              <a:ahLst/>
              <a:cxnLst>
                <a:cxn ang="0">
                  <a:pos x="T0" y="T1"/>
                </a:cxn>
                <a:cxn ang="0">
                  <a:pos x="T2" y="T3"/>
                </a:cxn>
                <a:cxn ang="0">
                  <a:pos x="T4" y="T5"/>
                </a:cxn>
                <a:cxn ang="0">
                  <a:pos x="T6" y="T7"/>
                </a:cxn>
                <a:cxn ang="0">
                  <a:pos x="T8" y="T9"/>
                </a:cxn>
              </a:cxnLst>
              <a:rect l="0" t="0" r="r" b="b"/>
              <a:pathLst>
                <a:path w="8" h="18">
                  <a:moveTo>
                    <a:pt x="5" y="18"/>
                  </a:moveTo>
                  <a:lnTo>
                    <a:pt x="0" y="18"/>
                  </a:lnTo>
                  <a:lnTo>
                    <a:pt x="3" y="0"/>
                  </a:lnTo>
                  <a:lnTo>
                    <a:pt x="8" y="0"/>
                  </a:lnTo>
                  <a:lnTo>
                    <a:pt x="5" y="1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61" name="Freeform 173"/>
            <p:cNvSpPr>
              <a:spLocks/>
            </p:cNvSpPr>
            <p:nvPr/>
          </p:nvSpPr>
          <p:spPr bwMode="auto">
            <a:xfrm>
              <a:off x="4339568" y="3788663"/>
              <a:ext cx="15669" cy="56405"/>
            </a:xfrm>
            <a:custGeom>
              <a:avLst/>
              <a:gdLst>
                <a:gd name="T0" fmla="*/ 5 w 5"/>
                <a:gd name="T1" fmla="*/ 18 h 18"/>
                <a:gd name="T2" fmla="*/ 0 w 5"/>
                <a:gd name="T3" fmla="*/ 18 h 18"/>
                <a:gd name="T4" fmla="*/ 2 w 5"/>
                <a:gd name="T5" fmla="*/ 0 h 18"/>
                <a:gd name="T6" fmla="*/ 5 w 5"/>
                <a:gd name="T7" fmla="*/ 0 h 18"/>
                <a:gd name="T8" fmla="*/ 5 w 5"/>
                <a:gd name="T9" fmla="*/ 18 h 18"/>
              </a:gdLst>
              <a:ahLst/>
              <a:cxnLst>
                <a:cxn ang="0">
                  <a:pos x="T0" y="T1"/>
                </a:cxn>
                <a:cxn ang="0">
                  <a:pos x="T2" y="T3"/>
                </a:cxn>
                <a:cxn ang="0">
                  <a:pos x="T4" y="T5"/>
                </a:cxn>
                <a:cxn ang="0">
                  <a:pos x="T6" y="T7"/>
                </a:cxn>
                <a:cxn ang="0">
                  <a:pos x="T8" y="T9"/>
                </a:cxn>
              </a:cxnLst>
              <a:rect l="0" t="0" r="r" b="b"/>
              <a:pathLst>
                <a:path w="5" h="18">
                  <a:moveTo>
                    <a:pt x="5" y="18"/>
                  </a:moveTo>
                  <a:lnTo>
                    <a:pt x="0" y="18"/>
                  </a:lnTo>
                  <a:lnTo>
                    <a:pt x="2" y="0"/>
                  </a:lnTo>
                  <a:lnTo>
                    <a:pt x="5" y="0"/>
                  </a:lnTo>
                  <a:lnTo>
                    <a:pt x="5" y="1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62" name="Freeform 174"/>
            <p:cNvSpPr>
              <a:spLocks/>
            </p:cNvSpPr>
            <p:nvPr/>
          </p:nvSpPr>
          <p:spPr bwMode="auto">
            <a:xfrm>
              <a:off x="4424174" y="3788663"/>
              <a:ext cx="15669" cy="56405"/>
            </a:xfrm>
            <a:custGeom>
              <a:avLst/>
              <a:gdLst>
                <a:gd name="T0" fmla="*/ 3 w 5"/>
                <a:gd name="T1" fmla="*/ 18 h 18"/>
                <a:gd name="T2" fmla="*/ 0 w 5"/>
                <a:gd name="T3" fmla="*/ 0 h 18"/>
                <a:gd name="T4" fmla="*/ 5 w 5"/>
                <a:gd name="T5" fmla="*/ 0 h 18"/>
                <a:gd name="T6" fmla="*/ 5 w 5"/>
                <a:gd name="T7" fmla="*/ 18 h 18"/>
                <a:gd name="T8" fmla="*/ 3 w 5"/>
                <a:gd name="T9" fmla="*/ 18 h 18"/>
              </a:gdLst>
              <a:ahLst/>
              <a:cxnLst>
                <a:cxn ang="0">
                  <a:pos x="T0" y="T1"/>
                </a:cxn>
                <a:cxn ang="0">
                  <a:pos x="T2" y="T3"/>
                </a:cxn>
                <a:cxn ang="0">
                  <a:pos x="T4" y="T5"/>
                </a:cxn>
                <a:cxn ang="0">
                  <a:pos x="T6" y="T7"/>
                </a:cxn>
                <a:cxn ang="0">
                  <a:pos x="T8" y="T9"/>
                </a:cxn>
              </a:cxnLst>
              <a:rect l="0" t="0" r="r" b="b"/>
              <a:pathLst>
                <a:path w="5" h="18">
                  <a:moveTo>
                    <a:pt x="3" y="18"/>
                  </a:moveTo>
                  <a:lnTo>
                    <a:pt x="0" y="0"/>
                  </a:lnTo>
                  <a:lnTo>
                    <a:pt x="5" y="0"/>
                  </a:lnTo>
                  <a:lnTo>
                    <a:pt x="5" y="18"/>
                  </a:lnTo>
                  <a:lnTo>
                    <a:pt x="3" y="1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63" name="Freeform 175"/>
            <p:cNvSpPr>
              <a:spLocks/>
            </p:cNvSpPr>
            <p:nvPr/>
          </p:nvSpPr>
          <p:spPr bwMode="auto">
            <a:xfrm>
              <a:off x="4511915" y="3782396"/>
              <a:ext cx="15669" cy="62672"/>
            </a:xfrm>
            <a:custGeom>
              <a:avLst/>
              <a:gdLst>
                <a:gd name="T0" fmla="*/ 2 w 5"/>
                <a:gd name="T1" fmla="*/ 20 h 20"/>
                <a:gd name="T2" fmla="*/ 0 w 5"/>
                <a:gd name="T3" fmla="*/ 0 h 20"/>
                <a:gd name="T4" fmla="*/ 2 w 5"/>
                <a:gd name="T5" fmla="*/ 0 h 20"/>
                <a:gd name="T6" fmla="*/ 5 w 5"/>
                <a:gd name="T7" fmla="*/ 20 h 20"/>
                <a:gd name="T8" fmla="*/ 2 w 5"/>
                <a:gd name="T9" fmla="*/ 20 h 20"/>
              </a:gdLst>
              <a:ahLst/>
              <a:cxnLst>
                <a:cxn ang="0">
                  <a:pos x="T0" y="T1"/>
                </a:cxn>
                <a:cxn ang="0">
                  <a:pos x="T2" y="T3"/>
                </a:cxn>
                <a:cxn ang="0">
                  <a:pos x="T4" y="T5"/>
                </a:cxn>
                <a:cxn ang="0">
                  <a:pos x="T6" y="T7"/>
                </a:cxn>
                <a:cxn ang="0">
                  <a:pos x="T8" y="T9"/>
                </a:cxn>
              </a:cxnLst>
              <a:rect l="0" t="0" r="r" b="b"/>
              <a:pathLst>
                <a:path w="5" h="20">
                  <a:moveTo>
                    <a:pt x="2" y="20"/>
                  </a:moveTo>
                  <a:lnTo>
                    <a:pt x="0" y="0"/>
                  </a:lnTo>
                  <a:lnTo>
                    <a:pt x="2" y="0"/>
                  </a:lnTo>
                  <a:lnTo>
                    <a:pt x="5" y="20"/>
                  </a:lnTo>
                  <a:lnTo>
                    <a:pt x="2"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64" name="Freeform 179"/>
            <p:cNvSpPr>
              <a:spLocks/>
            </p:cNvSpPr>
            <p:nvPr/>
          </p:nvSpPr>
          <p:spPr bwMode="auto">
            <a:xfrm>
              <a:off x="3556169" y="3782396"/>
              <a:ext cx="53272" cy="68939"/>
            </a:xfrm>
            <a:custGeom>
              <a:avLst/>
              <a:gdLst>
                <a:gd name="T0" fmla="*/ 2 w 17"/>
                <a:gd name="T1" fmla="*/ 22 h 22"/>
                <a:gd name="T2" fmla="*/ 0 w 17"/>
                <a:gd name="T3" fmla="*/ 20 h 22"/>
                <a:gd name="T4" fmla="*/ 15 w 17"/>
                <a:gd name="T5" fmla="*/ 0 h 22"/>
                <a:gd name="T6" fmla="*/ 17 w 17"/>
                <a:gd name="T7" fmla="*/ 2 h 22"/>
                <a:gd name="T8" fmla="*/ 2 w 17"/>
                <a:gd name="T9" fmla="*/ 22 h 22"/>
              </a:gdLst>
              <a:ahLst/>
              <a:cxnLst>
                <a:cxn ang="0">
                  <a:pos x="T0" y="T1"/>
                </a:cxn>
                <a:cxn ang="0">
                  <a:pos x="T2" y="T3"/>
                </a:cxn>
                <a:cxn ang="0">
                  <a:pos x="T4" y="T5"/>
                </a:cxn>
                <a:cxn ang="0">
                  <a:pos x="T6" y="T7"/>
                </a:cxn>
                <a:cxn ang="0">
                  <a:pos x="T8" y="T9"/>
                </a:cxn>
              </a:cxnLst>
              <a:rect l="0" t="0" r="r" b="b"/>
              <a:pathLst>
                <a:path w="17" h="22">
                  <a:moveTo>
                    <a:pt x="2" y="22"/>
                  </a:moveTo>
                  <a:lnTo>
                    <a:pt x="0" y="20"/>
                  </a:lnTo>
                  <a:lnTo>
                    <a:pt x="15" y="0"/>
                  </a:lnTo>
                  <a:lnTo>
                    <a:pt x="17" y="2"/>
                  </a:lnTo>
                  <a:lnTo>
                    <a:pt x="2"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grpSp>
      <p:grpSp>
        <p:nvGrpSpPr>
          <p:cNvPr id="65" name="Group 64"/>
          <p:cNvGrpSpPr/>
          <p:nvPr/>
        </p:nvGrpSpPr>
        <p:grpSpPr>
          <a:xfrm>
            <a:off x="10683170" y="3813190"/>
            <a:ext cx="834023" cy="1543108"/>
            <a:chOff x="4618455" y="3337427"/>
            <a:chExt cx="641895" cy="1187634"/>
          </a:xfrm>
        </p:grpSpPr>
        <p:sp>
          <p:nvSpPr>
            <p:cNvPr id="66" name="Freeform 121"/>
            <p:cNvSpPr>
              <a:spLocks/>
            </p:cNvSpPr>
            <p:nvPr/>
          </p:nvSpPr>
          <p:spPr bwMode="auto">
            <a:xfrm>
              <a:off x="4934951" y="3772996"/>
              <a:ext cx="303960" cy="363497"/>
            </a:xfrm>
            <a:custGeom>
              <a:avLst/>
              <a:gdLst>
                <a:gd name="T0" fmla="*/ 25 w 97"/>
                <a:gd name="T1" fmla="*/ 0 h 116"/>
                <a:gd name="T2" fmla="*/ 97 w 97"/>
                <a:gd name="T3" fmla="*/ 116 h 116"/>
                <a:gd name="T4" fmla="*/ 65 w 97"/>
                <a:gd name="T5" fmla="*/ 116 h 116"/>
                <a:gd name="T6" fmla="*/ 0 w 97"/>
                <a:gd name="T7" fmla="*/ 0 h 116"/>
                <a:gd name="T8" fmla="*/ 25 w 97"/>
                <a:gd name="T9" fmla="*/ 0 h 116"/>
              </a:gdLst>
              <a:ahLst/>
              <a:cxnLst>
                <a:cxn ang="0">
                  <a:pos x="T0" y="T1"/>
                </a:cxn>
                <a:cxn ang="0">
                  <a:pos x="T2" y="T3"/>
                </a:cxn>
                <a:cxn ang="0">
                  <a:pos x="T4" y="T5"/>
                </a:cxn>
                <a:cxn ang="0">
                  <a:pos x="T6" y="T7"/>
                </a:cxn>
                <a:cxn ang="0">
                  <a:pos x="T8" y="T9"/>
                </a:cxn>
              </a:cxnLst>
              <a:rect l="0" t="0" r="r" b="b"/>
              <a:pathLst>
                <a:path w="97" h="116">
                  <a:moveTo>
                    <a:pt x="25" y="0"/>
                  </a:moveTo>
                  <a:lnTo>
                    <a:pt x="97" y="116"/>
                  </a:lnTo>
                  <a:lnTo>
                    <a:pt x="65" y="116"/>
                  </a:lnTo>
                  <a:lnTo>
                    <a:pt x="0" y="0"/>
                  </a:lnTo>
                  <a:lnTo>
                    <a:pt x="25" y="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67" name="Freeform 123"/>
            <p:cNvSpPr>
              <a:spLocks/>
            </p:cNvSpPr>
            <p:nvPr/>
          </p:nvSpPr>
          <p:spPr bwMode="auto">
            <a:xfrm>
              <a:off x="4753203" y="3995481"/>
              <a:ext cx="47005" cy="100275"/>
            </a:xfrm>
            <a:custGeom>
              <a:avLst/>
              <a:gdLst>
                <a:gd name="T0" fmla="*/ 10 w 15"/>
                <a:gd name="T1" fmla="*/ 32 h 32"/>
                <a:gd name="T2" fmla="*/ 0 w 15"/>
                <a:gd name="T3" fmla="*/ 2 h 32"/>
                <a:gd name="T4" fmla="*/ 5 w 15"/>
                <a:gd name="T5" fmla="*/ 0 h 32"/>
                <a:gd name="T6" fmla="*/ 15 w 15"/>
                <a:gd name="T7" fmla="*/ 32 h 32"/>
                <a:gd name="T8" fmla="*/ 10 w 15"/>
                <a:gd name="T9" fmla="*/ 32 h 32"/>
              </a:gdLst>
              <a:ahLst/>
              <a:cxnLst>
                <a:cxn ang="0">
                  <a:pos x="T0" y="T1"/>
                </a:cxn>
                <a:cxn ang="0">
                  <a:pos x="T2" y="T3"/>
                </a:cxn>
                <a:cxn ang="0">
                  <a:pos x="T4" y="T5"/>
                </a:cxn>
                <a:cxn ang="0">
                  <a:pos x="T6" y="T7"/>
                </a:cxn>
                <a:cxn ang="0">
                  <a:pos x="T8" y="T9"/>
                </a:cxn>
              </a:cxnLst>
              <a:rect l="0" t="0" r="r" b="b"/>
              <a:pathLst>
                <a:path w="15" h="32">
                  <a:moveTo>
                    <a:pt x="10" y="32"/>
                  </a:moveTo>
                  <a:lnTo>
                    <a:pt x="0" y="2"/>
                  </a:lnTo>
                  <a:lnTo>
                    <a:pt x="5" y="0"/>
                  </a:lnTo>
                  <a:lnTo>
                    <a:pt x="15" y="32"/>
                  </a:lnTo>
                  <a:lnTo>
                    <a:pt x="10" y="3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68" name="Freeform 128"/>
            <p:cNvSpPr>
              <a:spLocks/>
            </p:cNvSpPr>
            <p:nvPr/>
          </p:nvSpPr>
          <p:spPr bwMode="auto">
            <a:xfrm>
              <a:off x="4856610" y="3995481"/>
              <a:ext cx="47005" cy="100275"/>
            </a:xfrm>
            <a:custGeom>
              <a:avLst/>
              <a:gdLst>
                <a:gd name="T0" fmla="*/ 12 w 15"/>
                <a:gd name="T1" fmla="*/ 32 h 32"/>
                <a:gd name="T2" fmla="*/ 0 w 15"/>
                <a:gd name="T3" fmla="*/ 2 h 32"/>
                <a:gd name="T4" fmla="*/ 2 w 15"/>
                <a:gd name="T5" fmla="*/ 0 h 32"/>
                <a:gd name="T6" fmla="*/ 15 w 15"/>
                <a:gd name="T7" fmla="*/ 32 h 32"/>
                <a:gd name="T8" fmla="*/ 12 w 15"/>
                <a:gd name="T9" fmla="*/ 32 h 32"/>
              </a:gdLst>
              <a:ahLst/>
              <a:cxnLst>
                <a:cxn ang="0">
                  <a:pos x="T0" y="T1"/>
                </a:cxn>
                <a:cxn ang="0">
                  <a:pos x="T2" y="T3"/>
                </a:cxn>
                <a:cxn ang="0">
                  <a:pos x="T4" y="T5"/>
                </a:cxn>
                <a:cxn ang="0">
                  <a:pos x="T6" y="T7"/>
                </a:cxn>
                <a:cxn ang="0">
                  <a:pos x="T8" y="T9"/>
                </a:cxn>
              </a:cxnLst>
              <a:rect l="0" t="0" r="r" b="b"/>
              <a:pathLst>
                <a:path w="15" h="32">
                  <a:moveTo>
                    <a:pt x="12" y="32"/>
                  </a:moveTo>
                  <a:lnTo>
                    <a:pt x="0" y="2"/>
                  </a:lnTo>
                  <a:lnTo>
                    <a:pt x="2" y="0"/>
                  </a:lnTo>
                  <a:lnTo>
                    <a:pt x="15" y="32"/>
                  </a:lnTo>
                  <a:lnTo>
                    <a:pt x="12" y="3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69" name="Freeform 129"/>
            <p:cNvSpPr>
              <a:spLocks/>
            </p:cNvSpPr>
            <p:nvPr/>
          </p:nvSpPr>
          <p:spPr bwMode="auto">
            <a:xfrm>
              <a:off x="4950618" y="3995481"/>
              <a:ext cx="62672" cy="100275"/>
            </a:xfrm>
            <a:custGeom>
              <a:avLst/>
              <a:gdLst>
                <a:gd name="T0" fmla="*/ 15 w 20"/>
                <a:gd name="T1" fmla="*/ 32 h 32"/>
                <a:gd name="T2" fmla="*/ 0 w 20"/>
                <a:gd name="T3" fmla="*/ 2 h 32"/>
                <a:gd name="T4" fmla="*/ 5 w 20"/>
                <a:gd name="T5" fmla="*/ 0 h 32"/>
                <a:gd name="T6" fmla="*/ 20 w 20"/>
                <a:gd name="T7" fmla="*/ 32 h 32"/>
                <a:gd name="T8" fmla="*/ 15 w 20"/>
                <a:gd name="T9" fmla="*/ 32 h 32"/>
              </a:gdLst>
              <a:ahLst/>
              <a:cxnLst>
                <a:cxn ang="0">
                  <a:pos x="T0" y="T1"/>
                </a:cxn>
                <a:cxn ang="0">
                  <a:pos x="T2" y="T3"/>
                </a:cxn>
                <a:cxn ang="0">
                  <a:pos x="T4" y="T5"/>
                </a:cxn>
                <a:cxn ang="0">
                  <a:pos x="T6" y="T7"/>
                </a:cxn>
                <a:cxn ang="0">
                  <a:pos x="T8" y="T9"/>
                </a:cxn>
              </a:cxnLst>
              <a:rect l="0" t="0" r="r" b="b"/>
              <a:pathLst>
                <a:path w="20" h="32">
                  <a:moveTo>
                    <a:pt x="15" y="32"/>
                  </a:moveTo>
                  <a:lnTo>
                    <a:pt x="0" y="2"/>
                  </a:lnTo>
                  <a:lnTo>
                    <a:pt x="5" y="0"/>
                  </a:lnTo>
                  <a:lnTo>
                    <a:pt x="20" y="32"/>
                  </a:lnTo>
                  <a:lnTo>
                    <a:pt x="15" y="3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70" name="Freeform 133"/>
            <p:cNvSpPr>
              <a:spLocks/>
            </p:cNvSpPr>
            <p:nvPr/>
          </p:nvSpPr>
          <p:spPr bwMode="auto">
            <a:xfrm>
              <a:off x="5185639" y="3782396"/>
              <a:ext cx="53272" cy="68939"/>
            </a:xfrm>
            <a:custGeom>
              <a:avLst/>
              <a:gdLst>
                <a:gd name="T0" fmla="*/ 15 w 17"/>
                <a:gd name="T1" fmla="*/ 22 h 22"/>
                <a:gd name="T2" fmla="*/ 0 w 17"/>
                <a:gd name="T3" fmla="*/ 2 h 22"/>
                <a:gd name="T4" fmla="*/ 2 w 17"/>
                <a:gd name="T5" fmla="*/ 0 h 22"/>
                <a:gd name="T6" fmla="*/ 17 w 17"/>
                <a:gd name="T7" fmla="*/ 20 h 22"/>
                <a:gd name="T8" fmla="*/ 15 w 17"/>
                <a:gd name="T9" fmla="*/ 22 h 22"/>
              </a:gdLst>
              <a:ahLst/>
              <a:cxnLst>
                <a:cxn ang="0">
                  <a:pos x="T0" y="T1"/>
                </a:cxn>
                <a:cxn ang="0">
                  <a:pos x="T2" y="T3"/>
                </a:cxn>
                <a:cxn ang="0">
                  <a:pos x="T4" y="T5"/>
                </a:cxn>
                <a:cxn ang="0">
                  <a:pos x="T6" y="T7"/>
                </a:cxn>
                <a:cxn ang="0">
                  <a:pos x="T8" y="T9"/>
                </a:cxn>
              </a:cxnLst>
              <a:rect l="0" t="0" r="r" b="b"/>
              <a:pathLst>
                <a:path w="17" h="22">
                  <a:moveTo>
                    <a:pt x="15" y="22"/>
                  </a:moveTo>
                  <a:lnTo>
                    <a:pt x="0" y="2"/>
                  </a:lnTo>
                  <a:lnTo>
                    <a:pt x="2" y="0"/>
                  </a:lnTo>
                  <a:lnTo>
                    <a:pt x="17" y="20"/>
                  </a:lnTo>
                  <a:lnTo>
                    <a:pt x="1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71" name="Freeform 134"/>
            <p:cNvSpPr>
              <a:spLocks/>
            </p:cNvSpPr>
            <p:nvPr/>
          </p:nvSpPr>
          <p:spPr bwMode="auto">
            <a:xfrm>
              <a:off x="5097898" y="3782396"/>
              <a:ext cx="56405" cy="68939"/>
            </a:xfrm>
            <a:custGeom>
              <a:avLst/>
              <a:gdLst>
                <a:gd name="T0" fmla="*/ 15 w 18"/>
                <a:gd name="T1" fmla="*/ 22 h 22"/>
                <a:gd name="T2" fmla="*/ 0 w 18"/>
                <a:gd name="T3" fmla="*/ 2 h 22"/>
                <a:gd name="T4" fmla="*/ 5 w 18"/>
                <a:gd name="T5" fmla="*/ 0 h 22"/>
                <a:gd name="T6" fmla="*/ 18 w 18"/>
                <a:gd name="T7" fmla="*/ 20 h 22"/>
                <a:gd name="T8" fmla="*/ 15 w 18"/>
                <a:gd name="T9" fmla="*/ 22 h 22"/>
              </a:gdLst>
              <a:ahLst/>
              <a:cxnLst>
                <a:cxn ang="0">
                  <a:pos x="T0" y="T1"/>
                </a:cxn>
                <a:cxn ang="0">
                  <a:pos x="T2" y="T3"/>
                </a:cxn>
                <a:cxn ang="0">
                  <a:pos x="T4" y="T5"/>
                </a:cxn>
                <a:cxn ang="0">
                  <a:pos x="T6" y="T7"/>
                </a:cxn>
                <a:cxn ang="0">
                  <a:pos x="T8" y="T9"/>
                </a:cxn>
              </a:cxnLst>
              <a:rect l="0" t="0" r="r" b="b"/>
              <a:pathLst>
                <a:path w="18" h="22">
                  <a:moveTo>
                    <a:pt x="15" y="22"/>
                  </a:moveTo>
                  <a:lnTo>
                    <a:pt x="0" y="2"/>
                  </a:lnTo>
                  <a:lnTo>
                    <a:pt x="5" y="0"/>
                  </a:lnTo>
                  <a:lnTo>
                    <a:pt x="18" y="20"/>
                  </a:lnTo>
                  <a:lnTo>
                    <a:pt x="1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72" name="Freeform 136"/>
            <p:cNvSpPr>
              <a:spLocks/>
            </p:cNvSpPr>
            <p:nvPr/>
          </p:nvSpPr>
          <p:spPr bwMode="auto">
            <a:xfrm>
              <a:off x="4878547" y="3923409"/>
              <a:ext cx="31336" cy="72072"/>
            </a:xfrm>
            <a:custGeom>
              <a:avLst/>
              <a:gdLst>
                <a:gd name="T0" fmla="*/ 10 w 10"/>
                <a:gd name="T1" fmla="*/ 23 h 23"/>
                <a:gd name="T2" fmla="*/ 0 w 10"/>
                <a:gd name="T3" fmla="*/ 0 h 23"/>
                <a:gd name="T4" fmla="*/ 10 w 10"/>
                <a:gd name="T5" fmla="*/ 23 h 23"/>
              </a:gdLst>
              <a:ahLst/>
              <a:cxnLst>
                <a:cxn ang="0">
                  <a:pos x="T0" y="T1"/>
                </a:cxn>
                <a:cxn ang="0">
                  <a:pos x="T2" y="T3"/>
                </a:cxn>
                <a:cxn ang="0">
                  <a:pos x="T4" y="T5"/>
                </a:cxn>
              </a:cxnLst>
              <a:rect l="0" t="0" r="r" b="b"/>
              <a:pathLst>
                <a:path w="10" h="23">
                  <a:moveTo>
                    <a:pt x="10" y="23"/>
                  </a:moveTo>
                  <a:lnTo>
                    <a:pt x="0" y="0"/>
                  </a:lnTo>
                  <a:lnTo>
                    <a:pt x="10" y="23"/>
                  </a:ln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73" name="Line 137"/>
            <p:cNvSpPr>
              <a:spLocks noChangeShapeType="1"/>
            </p:cNvSpPr>
            <p:nvPr/>
          </p:nvSpPr>
          <p:spPr bwMode="auto">
            <a:xfrm flipH="1" flipV="1">
              <a:off x="4878547" y="3923409"/>
              <a:ext cx="31336" cy="72072"/>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74" name="Freeform 138"/>
            <p:cNvSpPr>
              <a:spLocks/>
            </p:cNvSpPr>
            <p:nvPr/>
          </p:nvSpPr>
          <p:spPr bwMode="auto">
            <a:xfrm>
              <a:off x="4778272" y="3923409"/>
              <a:ext cx="37603" cy="78339"/>
            </a:xfrm>
            <a:custGeom>
              <a:avLst/>
              <a:gdLst>
                <a:gd name="T0" fmla="*/ 7 w 12"/>
                <a:gd name="T1" fmla="*/ 25 h 25"/>
                <a:gd name="T2" fmla="*/ 0 w 12"/>
                <a:gd name="T3" fmla="*/ 0 h 25"/>
                <a:gd name="T4" fmla="*/ 5 w 12"/>
                <a:gd name="T5" fmla="*/ 0 h 25"/>
                <a:gd name="T6" fmla="*/ 12 w 12"/>
                <a:gd name="T7" fmla="*/ 23 h 25"/>
                <a:gd name="T8" fmla="*/ 7 w 12"/>
                <a:gd name="T9" fmla="*/ 25 h 25"/>
              </a:gdLst>
              <a:ahLst/>
              <a:cxnLst>
                <a:cxn ang="0">
                  <a:pos x="T0" y="T1"/>
                </a:cxn>
                <a:cxn ang="0">
                  <a:pos x="T2" y="T3"/>
                </a:cxn>
                <a:cxn ang="0">
                  <a:pos x="T4" y="T5"/>
                </a:cxn>
                <a:cxn ang="0">
                  <a:pos x="T6" y="T7"/>
                </a:cxn>
                <a:cxn ang="0">
                  <a:pos x="T8" y="T9"/>
                </a:cxn>
              </a:cxnLst>
              <a:rect l="0" t="0" r="r" b="b"/>
              <a:pathLst>
                <a:path w="12" h="25">
                  <a:moveTo>
                    <a:pt x="7" y="25"/>
                  </a:moveTo>
                  <a:lnTo>
                    <a:pt x="0" y="0"/>
                  </a:lnTo>
                  <a:lnTo>
                    <a:pt x="5" y="0"/>
                  </a:lnTo>
                  <a:lnTo>
                    <a:pt x="12" y="23"/>
                  </a:lnTo>
                  <a:lnTo>
                    <a:pt x="7"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75" name="Freeform 139"/>
            <p:cNvSpPr>
              <a:spLocks/>
            </p:cNvSpPr>
            <p:nvPr/>
          </p:nvSpPr>
          <p:spPr bwMode="auto">
            <a:xfrm>
              <a:off x="4684264" y="3923409"/>
              <a:ext cx="31336" cy="78339"/>
            </a:xfrm>
            <a:custGeom>
              <a:avLst/>
              <a:gdLst>
                <a:gd name="T0" fmla="*/ 7 w 10"/>
                <a:gd name="T1" fmla="*/ 25 h 25"/>
                <a:gd name="T2" fmla="*/ 0 w 10"/>
                <a:gd name="T3" fmla="*/ 0 h 25"/>
                <a:gd name="T4" fmla="*/ 5 w 10"/>
                <a:gd name="T5" fmla="*/ 0 h 25"/>
                <a:gd name="T6" fmla="*/ 10 w 10"/>
                <a:gd name="T7" fmla="*/ 23 h 25"/>
                <a:gd name="T8" fmla="*/ 7 w 10"/>
                <a:gd name="T9" fmla="*/ 25 h 25"/>
              </a:gdLst>
              <a:ahLst/>
              <a:cxnLst>
                <a:cxn ang="0">
                  <a:pos x="T0" y="T1"/>
                </a:cxn>
                <a:cxn ang="0">
                  <a:pos x="T2" y="T3"/>
                </a:cxn>
                <a:cxn ang="0">
                  <a:pos x="T4" y="T5"/>
                </a:cxn>
                <a:cxn ang="0">
                  <a:pos x="T6" y="T7"/>
                </a:cxn>
                <a:cxn ang="0">
                  <a:pos x="T8" y="T9"/>
                </a:cxn>
              </a:cxnLst>
              <a:rect l="0" t="0" r="r" b="b"/>
              <a:pathLst>
                <a:path w="10" h="25">
                  <a:moveTo>
                    <a:pt x="7" y="25"/>
                  </a:moveTo>
                  <a:lnTo>
                    <a:pt x="0" y="0"/>
                  </a:lnTo>
                  <a:lnTo>
                    <a:pt x="5" y="0"/>
                  </a:lnTo>
                  <a:lnTo>
                    <a:pt x="10" y="23"/>
                  </a:lnTo>
                  <a:lnTo>
                    <a:pt x="7"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76" name="Freeform 154"/>
            <p:cNvSpPr>
              <a:spLocks/>
            </p:cNvSpPr>
            <p:nvPr/>
          </p:nvSpPr>
          <p:spPr bwMode="auto">
            <a:xfrm>
              <a:off x="4825274" y="3845068"/>
              <a:ext cx="37603" cy="78339"/>
            </a:xfrm>
            <a:custGeom>
              <a:avLst/>
              <a:gdLst>
                <a:gd name="T0" fmla="*/ 10 w 12"/>
                <a:gd name="T1" fmla="*/ 25 h 25"/>
                <a:gd name="T2" fmla="*/ 0 w 12"/>
                <a:gd name="T3" fmla="*/ 2 h 25"/>
                <a:gd name="T4" fmla="*/ 2 w 12"/>
                <a:gd name="T5" fmla="*/ 0 h 25"/>
                <a:gd name="T6" fmla="*/ 12 w 12"/>
                <a:gd name="T7" fmla="*/ 25 h 25"/>
                <a:gd name="T8" fmla="*/ 10 w 12"/>
                <a:gd name="T9" fmla="*/ 25 h 25"/>
              </a:gdLst>
              <a:ahLst/>
              <a:cxnLst>
                <a:cxn ang="0">
                  <a:pos x="T0" y="T1"/>
                </a:cxn>
                <a:cxn ang="0">
                  <a:pos x="T2" y="T3"/>
                </a:cxn>
                <a:cxn ang="0">
                  <a:pos x="T4" y="T5"/>
                </a:cxn>
                <a:cxn ang="0">
                  <a:pos x="T6" y="T7"/>
                </a:cxn>
                <a:cxn ang="0">
                  <a:pos x="T8" y="T9"/>
                </a:cxn>
              </a:cxnLst>
              <a:rect l="0" t="0" r="r" b="b"/>
              <a:pathLst>
                <a:path w="12" h="25">
                  <a:moveTo>
                    <a:pt x="10" y="25"/>
                  </a:moveTo>
                  <a:lnTo>
                    <a:pt x="0" y="2"/>
                  </a:lnTo>
                  <a:lnTo>
                    <a:pt x="2" y="0"/>
                  </a:lnTo>
                  <a:lnTo>
                    <a:pt x="12" y="25"/>
                  </a:lnTo>
                  <a:lnTo>
                    <a:pt x="10"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77" name="Freeform 155"/>
            <p:cNvSpPr>
              <a:spLocks/>
            </p:cNvSpPr>
            <p:nvPr/>
          </p:nvSpPr>
          <p:spPr bwMode="auto">
            <a:xfrm>
              <a:off x="4737534" y="3845068"/>
              <a:ext cx="31336" cy="78339"/>
            </a:xfrm>
            <a:custGeom>
              <a:avLst/>
              <a:gdLst>
                <a:gd name="T0" fmla="*/ 8 w 10"/>
                <a:gd name="T1" fmla="*/ 25 h 25"/>
                <a:gd name="T2" fmla="*/ 0 w 10"/>
                <a:gd name="T3" fmla="*/ 2 h 25"/>
                <a:gd name="T4" fmla="*/ 3 w 10"/>
                <a:gd name="T5" fmla="*/ 0 h 25"/>
                <a:gd name="T6" fmla="*/ 10 w 10"/>
                <a:gd name="T7" fmla="*/ 25 h 25"/>
                <a:gd name="T8" fmla="*/ 8 w 10"/>
                <a:gd name="T9" fmla="*/ 25 h 25"/>
              </a:gdLst>
              <a:ahLst/>
              <a:cxnLst>
                <a:cxn ang="0">
                  <a:pos x="T0" y="T1"/>
                </a:cxn>
                <a:cxn ang="0">
                  <a:pos x="T2" y="T3"/>
                </a:cxn>
                <a:cxn ang="0">
                  <a:pos x="T4" y="T5"/>
                </a:cxn>
                <a:cxn ang="0">
                  <a:pos x="T6" y="T7"/>
                </a:cxn>
                <a:cxn ang="0">
                  <a:pos x="T8" y="T9"/>
                </a:cxn>
              </a:cxnLst>
              <a:rect l="0" t="0" r="r" b="b"/>
              <a:pathLst>
                <a:path w="10" h="25">
                  <a:moveTo>
                    <a:pt x="8" y="25"/>
                  </a:moveTo>
                  <a:lnTo>
                    <a:pt x="0" y="2"/>
                  </a:lnTo>
                  <a:lnTo>
                    <a:pt x="3" y="0"/>
                  </a:lnTo>
                  <a:lnTo>
                    <a:pt x="10" y="25"/>
                  </a:lnTo>
                  <a:lnTo>
                    <a:pt x="8"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78" name="Freeform 156"/>
            <p:cNvSpPr>
              <a:spLocks/>
            </p:cNvSpPr>
            <p:nvPr/>
          </p:nvSpPr>
          <p:spPr bwMode="auto">
            <a:xfrm>
              <a:off x="4643526" y="3845068"/>
              <a:ext cx="31336" cy="78339"/>
            </a:xfrm>
            <a:custGeom>
              <a:avLst/>
              <a:gdLst>
                <a:gd name="T0" fmla="*/ 8 w 10"/>
                <a:gd name="T1" fmla="*/ 25 h 25"/>
                <a:gd name="T2" fmla="*/ 0 w 10"/>
                <a:gd name="T3" fmla="*/ 2 h 25"/>
                <a:gd name="T4" fmla="*/ 5 w 10"/>
                <a:gd name="T5" fmla="*/ 0 h 25"/>
                <a:gd name="T6" fmla="*/ 10 w 10"/>
                <a:gd name="T7" fmla="*/ 25 h 25"/>
                <a:gd name="T8" fmla="*/ 8 w 10"/>
                <a:gd name="T9" fmla="*/ 25 h 25"/>
              </a:gdLst>
              <a:ahLst/>
              <a:cxnLst>
                <a:cxn ang="0">
                  <a:pos x="T0" y="T1"/>
                </a:cxn>
                <a:cxn ang="0">
                  <a:pos x="T2" y="T3"/>
                </a:cxn>
                <a:cxn ang="0">
                  <a:pos x="T4" y="T5"/>
                </a:cxn>
                <a:cxn ang="0">
                  <a:pos x="T6" y="T7"/>
                </a:cxn>
                <a:cxn ang="0">
                  <a:pos x="T8" y="T9"/>
                </a:cxn>
              </a:cxnLst>
              <a:rect l="0" t="0" r="r" b="b"/>
              <a:pathLst>
                <a:path w="10" h="25">
                  <a:moveTo>
                    <a:pt x="8" y="25"/>
                  </a:moveTo>
                  <a:lnTo>
                    <a:pt x="0" y="2"/>
                  </a:lnTo>
                  <a:lnTo>
                    <a:pt x="5" y="0"/>
                  </a:lnTo>
                  <a:lnTo>
                    <a:pt x="10" y="25"/>
                  </a:lnTo>
                  <a:lnTo>
                    <a:pt x="8"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79" name="Freeform 177"/>
            <p:cNvSpPr>
              <a:spLocks/>
            </p:cNvSpPr>
            <p:nvPr/>
          </p:nvSpPr>
          <p:spPr bwMode="auto">
            <a:xfrm>
              <a:off x="4674862" y="3782396"/>
              <a:ext cx="25069" cy="68939"/>
            </a:xfrm>
            <a:custGeom>
              <a:avLst/>
              <a:gdLst>
                <a:gd name="T0" fmla="*/ 5 w 8"/>
                <a:gd name="T1" fmla="*/ 22 h 22"/>
                <a:gd name="T2" fmla="*/ 0 w 8"/>
                <a:gd name="T3" fmla="*/ 2 h 22"/>
                <a:gd name="T4" fmla="*/ 3 w 8"/>
                <a:gd name="T5" fmla="*/ 0 h 22"/>
                <a:gd name="T6" fmla="*/ 8 w 8"/>
                <a:gd name="T7" fmla="*/ 20 h 22"/>
                <a:gd name="T8" fmla="*/ 5 w 8"/>
                <a:gd name="T9" fmla="*/ 22 h 22"/>
              </a:gdLst>
              <a:ahLst/>
              <a:cxnLst>
                <a:cxn ang="0">
                  <a:pos x="T0" y="T1"/>
                </a:cxn>
                <a:cxn ang="0">
                  <a:pos x="T2" y="T3"/>
                </a:cxn>
                <a:cxn ang="0">
                  <a:pos x="T4" y="T5"/>
                </a:cxn>
                <a:cxn ang="0">
                  <a:pos x="T6" y="T7"/>
                </a:cxn>
                <a:cxn ang="0">
                  <a:pos x="T8" y="T9"/>
                </a:cxn>
              </a:cxnLst>
              <a:rect l="0" t="0" r="r" b="b"/>
              <a:pathLst>
                <a:path w="8" h="22">
                  <a:moveTo>
                    <a:pt x="5" y="22"/>
                  </a:moveTo>
                  <a:lnTo>
                    <a:pt x="0" y="2"/>
                  </a:lnTo>
                  <a:lnTo>
                    <a:pt x="3" y="0"/>
                  </a:lnTo>
                  <a:lnTo>
                    <a:pt x="8" y="2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80" name="Freeform 178"/>
            <p:cNvSpPr>
              <a:spLocks/>
            </p:cNvSpPr>
            <p:nvPr/>
          </p:nvSpPr>
          <p:spPr bwMode="auto">
            <a:xfrm>
              <a:off x="4753203" y="3782396"/>
              <a:ext cx="40738" cy="68939"/>
            </a:xfrm>
            <a:custGeom>
              <a:avLst/>
              <a:gdLst>
                <a:gd name="T0" fmla="*/ 8 w 13"/>
                <a:gd name="T1" fmla="*/ 22 h 22"/>
                <a:gd name="T2" fmla="*/ 0 w 13"/>
                <a:gd name="T3" fmla="*/ 0 h 22"/>
                <a:gd name="T4" fmla="*/ 3 w 13"/>
                <a:gd name="T5" fmla="*/ 0 h 22"/>
                <a:gd name="T6" fmla="*/ 13 w 13"/>
                <a:gd name="T7" fmla="*/ 20 h 22"/>
                <a:gd name="T8" fmla="*/ 8 w 13"/>
                <a:gd name="T9" fmla="*/ 22 h 22"/>
              </a:gdLst>
              <a:ahLst/>
              <a:cxnLst>
                <a:cxn ang="0">
                  <a:pos x="T0" y="T1"/>
                </a:cxn>
                <a:cxn ang="0">
                  <a:pos x="T2" y="T3"/>
                </a:cxn>
                <a:cxn ang="0">
                  <a:pos x="T4" y="T5"/>
                </a:cxn>
                <a:cxn ang="0">
                  <a:pos x="T6" y="T7"/>
                </a:cxn>
                <a:cxn ang="0">
                  <a:pos x="T8" y="T9"/>
                </a:cxn>
              </a:cxnLst>
              <a:rect l="0" t="0" r="r" b="b"/>
              <a:pathLst>
                <a:path w="13" h="22">
                  <a:moveTo>
                    <a:pt x="8" y="22"/>
                  </a:moveTo>
                  <a:lnTo>
                    <a:pt x="0" y="0"/>
                  </a:lnTo>
                  <a:lnTo>
                    <a:pt x="3" y="0"/>
                  </a:lnTo>
                  <a:lnTo>
                    <a:pt x="13" y="20"/>
                  </a:lnTo>
                  <a:lnTo>
                    <a:pt x="8"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81" name="Freeform 80"/>
            <p:cNvSpPr>
              <a:spLocks/>
            </p:cNvSpPr>
            <p:nvPr/>
          </p:nvSpPr>
          <p:spPr bwMode="auto">
            <a:xfrm>
              <a:off x="4618455" y="3337427"/>
              <a:ext cx="641895" cy="1187634"/>
            </a:xfrm>
            <a:custGeom>
              <a:avLst/>
              <a:gdLst>
                <a:gd name="T0" fmla="*/ 98 w 98"/>
                <a:gd name="T1" fmla="*/ 193 h 197"/>
                <a:gd name="T2" fmla="*/ 94 w 98"/>
                <a:gd name="T3" fmla="*/ 197 h 197"/>
                <a:gd name="T4" fmla="*/ 4 w 98"/>
                <a:gd name="T5" fmla="*/ 197 h 197"/>
                <a:gd name="T6" fmla="*/ 0 w 98"/>
                <a:gd name="T7" fmla="*/ 193 h 197"/>
                <a:gd name="T8" fmla="*/ 0 w 98"/>
                <a:gd name="T9" fmla="*/ 4 h 197"/>
                <a:gd name="T10" fmla="*/ 4 w 98"/>
                <a:gd name="T11" fmla="*/ 0 h 197"/>
                <a:gd name="T12" fmla="*/ 94 w 98"/>
                <a:gd name="T13" fmla="*/ 0 h 197"/>
                <a:gd name="T14" fmla="*/ 98 w 98"/>
                <a:gd name="T15" fmla="*/ 4 h 197"/>
                <a:gd name="T16" fmla="*/ 98 w 98"/>
                <a:gd name="T17" fmla="*/ 193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197">
                  <a:moveTo>
                    <a:pt x="98" y="193"/>
                  </a:moveTo>
                  <a:cubicBezTo>
                    <a:pt x="98" y="195"/>
                    <a:pt x="96" y="197"/>
                    <a:pt x="94" y="197"/>
                  </a:cubicBezTo>
                  <a:cubicBezTo>
                    <a:pt x="4" y="197"/>
                    <a:pt x="4" y="197"/>
                    <a:pt x="4" y="197"/>
                  </a:cubicBezTo>
                  <a:cubicBezTo>
                    <a:pt x="2" y="197"/>
                    <a:pt x="0" y="195"/>
                    <a:pt x="0" y="193"/>
                  </a:cubicBezTo>
                  <a:cubicBezTo>
                    <a:pt x="0" y="4"/>
                    <a:pt x="0" y="4"/>
                    <a:pt x="0" y="4"/>
                  </a:cubicBezTo>
                  <a:cubicBezTo>
                    <a:pt x="0" y="2"/>
                    <a:pt x="2" y="0"/>
                    <a:pt x="4" y="0"/>
                  </a:cubicBezTo>
                  <a:cubicBezTo>
                    <a:pt x="94" y="0"/>
                    <a:pt x="94" y="0"/>
                    <a:pt x="94" y="0"/>
                  </a:cubicBezTo>
                  <a:cubicBezTo>
                    <a:pt x="96" y="0"/>
                    <a:pt x="98" y="2"/>
                    <a:pt x="98" y="4"/>
                  </a:cubicBezTo>
                  <a:lnTo>
                    <a:pt x="98" y="193"/>
                  </a:ln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82" name="Rectangle 81"/>
            <p:cNvSpPr>
              <a:spLocks noChangeArrowheads="1"/>
            </p:cNvSpPr>
            <p:nvPr/>
          </p:nvSpPr>
          <p:spPr bwMode="auto">
            <a:xfrm>
              <a:off x="4668593" y="3572448"/>
              <a:ext cx="115944"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83" name="Rectangle 82"/>
            <p:cNvSpPr>
              <a:spLocks noChangeArrowheads="1"/>
            </p:cNvSpPr>
            <p:nvPr/>
          </p:nvSpPr>
          <p:spPr bwMode="auto">
            <a:xfrm>
              <a:off x="4797071" y="3572448"/>
              <a:ext cx="115944"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84" name="Rectangle 83"/>
            <p:cNvSpPr>
              <a:spLocks noChangeArrowheads="1"/>
            </p:cNvSpPr>
            <p:nvPr/>
          </p:nvSpPr>
          <p:spPr bwMode="auto">
            <a:xfrm>
              <a:off x="4925548" y="3572448"/>
              <a:ext cx="115944" cy="11280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85" name="Rectangle 84"/>
            <p:cNvSpPr>
              <a:spLocks noChangeArrowheads="1"/>
            </p:cNvSpPr>
            <p:nvPr/>
          </p:nvSpPr>
          <p:spPr bwMode="auto">
            <a:xfrm>
              <a:off x="5054026" y="3572448"/>
              <a:ext cx="112809"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86" name="Rectangle 85"/>
            <p:cNvSpPr>
              <a:spLocks noChangeArrowheads="1"/>
            </p:cNvSpPr>
            <p:nvPr/>
          </p:nvSpPr>
          <p:spPr bwMode="auto">
            <a:xfrm>
              <a:off x="4668593" y="3945345"/>
              <a:ext cx="244421" cy="235021"/>
            </a:xfrm>
            <a:prstGeom prst="rect">
              <a:avLst/>
            </a:prstGeom>
            <a:solidFill>
              <a:srgbClr val="7373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87" name="Rectangle 86"/>
            <p:cNvSpPr>
              <a:spLocks noChangeArrowheads="1"/>
            </p:cNvSpPr>
            <p:nvPr/>
          </p:nvSpPr>
          <p:spPr bwMode="auto">
            <a:xfrm>
              <a:off x="4668593" y="3697792"/>
              <a:ext cx="498243" cy="235021"/>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88" name="Rectangle 87"/>
            <p:cNvSpPr>
              <a:spLocks noChangeArrowheads="1"/>
            </p:cNvSpPr>
            <p:nvPr/>
          </p:nvSpPr>
          <p:spPr bwMode="auto">
            <a:xfrm>
              <a:off x="4925548" y="3945345"/>
              <a:ext cx="115944" cy="115944"/>
            </a:xfrm>
            <a:prstGeom prst="rect">
              <a:avLst/>
            </a:prstGeom>
            <a:solidFill>
              <a:srgbClr val="FDB81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89" name="Rectangle 88"/>
            <p:cNvSpPr>
              <a:spLocks noChangeArrowheads="1"/>
            </p:cNvSpPr>
            <p:nvPr/>
          </p:nvSpPr>
          <p:spPr bwMode="auto">
            <a:xfrm>
              <a:off x="5054026" y="3945345"/>
              <a:ext cx="112809" cy="115944"/>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90" name="Rectangle 89"/>
            <p:cNvSpPr>
              <a:spLocks noChangeArrowheads="1"/>
            </p:cNvSpPr>
            <p:nvPr/>
          </p:nvSpPr>
          <p:spPr bwMode="auto">
            <a:xfrm>
              <a:off x="4925548" y="4067556"/>
              <a:ext cx="115944" cy="11280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91" name="Rectangle 90"/>
            <p:cNvSpPr>
              <a:spLocks noChangeArrowheads="1"/>
            </p:cNvSpPr>
            <p:nvPr/>
          </p:nvSpPr>
          <p:spPr bwMode="auto">
            <a:xfrm>
              <a:off x="5054026" y="4067556"/>
              <a:ext cx="112809"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92" name="Rectangle 91"/>
            <p:cNvSpPr>
              <a:spLocks noChangeArrowheads="1"/>
            </p:cNvSpPr>
            <p:nvPr/>
          </p:nvSpPr>
          <p:spPr bwMode="auto">
            <a:xfrm>
              <a:off x="5054026" y="4315109"/>
              <a:ext cx="112809" cy="65807"/>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93" name="Rectangle 92"/>
            <p:cNvSpPr>
              <a:spLocks noChangeArrowheads="1"/>
            </p:cNvSpPr>
            <p:nvPr/>
          </p:nvSpPr>
          <p:spPr bwMode="auto">
            <a:xfrm>
              <a:off x="4797071" y="4302575"/>
              <a:ext cx="244421" cy="78341"/>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94" name="Rectangle 93"/>
            <p:cNvSpPr>
              <a:spLocks noChangeArrowheads="1"/>
            </p:cNvSpPr>
            <p:nvPr/>
          </p:nvSpPr>
          <p:spPr bwMode="auto">
            <a:xfrm>
              <a:off x="4668593" y="4315109"/>
              <a:ext cx="115944" cy="65807"/>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95" name="Rectangle 94"/>
            <p:cNvSpPr>
              <a:spLocks noChangeArrowheads="1"/>
            </p:cNvSpPr>
            <p:nvPr/>
          </p:nvSpPr>
          <p:spPr bwMode="auto">
            <a:xfrm>
              <a:off x="4668593" y="4192900"/>
              <a:ext cx="115944" cy="109677"/>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96" name="Rectangle 95"/>
            <p:cNvSpPr>
              <a:spLocks noChangeArrowheads="1"/>
            </p:cNvSpPr>
            <p:nvPr/>
          </p:nvSpPr>
          <p:spPr bwMode="auto">
            <a:xfrm>
              <a:off x="4797071" y="4192900"/>
              <a:ext cx="244421" cy="109677"/>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97" name="Rectangle 96"/>
            <p:cNvSpPr>
              <a:spLocks noChangeArrowheads="1"/>
            </p:cNvSpPr>
            <p:nvPr/>
          </p:nvSpPr>
          <p:spPr bwMode="auto">
            <a:xfrm>
              <a:off x="5054026" y="4192900"/>
              <a:ext cx="112809" cy="109677"/>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98" name="Freeform 97"/>
            <p:cNvSpPr>
              <a:spLocks/>
            </p:cNvSpPr>
            <p:nvPr/>
          </p:nvSpPr>
          <p:spPr bwMode="auto">
            <a:xfrm>
              <a:off x="4709330" y="4446720"/>
              <a:ext cx="18802" cy="28203"/>
            </a:xfrm>
            <a:custGeom>
              <a:avLst/>
              <a:gdLst>
                <a:gd name="T0" fmla="*/ 6 w 6"/>
                <a:gd name="T1" fmla="*/ 9 h 9"/>
                <a:gd name="T2" fmla="*/ 0 w 6"/>
                <a:gd name="T3" fmla="*/ 4 h 9"/>
                <a:gd name="T4" fmla="*/ 6 w 6"/>
                <a:gd name="T5" fmla="*/ 0 h 9"/>
              </a:gdLst>
              <a:ahLst/>
              <a:cxnLst>
                <a:cxn ang="0">
                  <a:pos x="T0" y="T1"/>
                </a:cxn>
                <a:cxn ang="0">
                  <a:pos x="T2" y="T3"/>
                </a:cxn>
                <a:cxn ang="0">
                  <a:pos x="T4" y="T5"/>
                </a:cxn>
              </a:cxnLst>
              <a:rect l="0" t="0" r="r" b="b"/>
              <a:pathLst>
                <a:path w="6" h="9">
                  <a:moveTo>
                    <a:pt x="6" y="9"/>
                  </a:moveTo>
                  <a:lnTo>
                    <a:pt x="0" y="4"/>
                  </a:lnTo>
                  <a:lnTo>
                    <a:pt x="6" y="0"/>
                  </a:lnTo>
                </a:path>
              </a:pathLst>
            </a:custGeom>
            <a:noFill/>
            <a:ln w="3175" cap="rnd">
              <a:solidFill>
                <a:srgbClr val="9696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99" name="Line 93"/>
            <p:cNvSpPr>
              <a:spLocks noChangeShapeType="1"/>
            </p:cNvSpPr>
            <p:nvPr/>
          </p:nvSpPr>
          <p:spPr bwMode="auto">
            <a:xfrm>
              <a:off x="4709330" y="4459255"/>
              <a:ext cx="31336" cy="0"/>
            </a:xfrm>
            <a:prstGeom prst="line">
              <a:avLst/>
            </a:prstGeom>
            <a:noFill/>
            <a:ln w="3175"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100" name="Oval 99"/>
            <p:cNvSpPr>
              <a:spLocks noChangeArrowheads="1"/>
            </p:cNvSpPr>
            <p:nvPr/>
          </p:nvSpPr>
          <p:spPr bwMode="auto">
            <a:xfrm>
              <a:off x="5097896" y="4446720"/>
              <a:ext cx="25069" cy="25069"/>
            </a:xfrm>
            <a:prstGeom prst="ellipse">
              <a:avLst/>
            </a:prstGeom>
            <a:noFill/>
            <a:ln w="3175" cap="rnd">
              <a:solidFill>
                <a:srgbClr val="9696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101" name="Line 95"/>
            <p:cNvSpPr>
              <a:spLocks noChangeShapeType="1"/>
            </p:cNvSpPr>
            <p:nvPr/>
          </p:nvSpPr>
          <p:spPr bwMode="auto">
            <a:xfrm flipH="1">
              <a:off x="5091629" y="4465522"/>
              <a:ext cx="12534" cy="9402"/>
            </a:xfrm>
            <a:prstGeom prst="line">
              <a:avLst/>
            </a:prstGeom>
            <a:noFill/>
            <a:ln w="3175"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102" name="Freeform 101"/>
            <p:cNvSpPr>
              <a:spLocks/>
            </p:cNvSpPr>
            <p:nvPr/>
          </p:nvSpPr>
          <p:spPr bwMode="auto">
            <a:xfrm>
              <a:off x="4913013" y="4440453"/>
              <a:ext cx="25069" cy="18802"/>
            </a:xfrm>
            <a:custGeom>
              <a:avLst/>
              <a:gdLst>
                <a:gd name="T0" fmla="*/ 0 w 8"/>
                <a:gd name="T1" fmla="*/ 6 h 6"/>
                <a:gd name="T2" fmla="*/ 8 w 8"/>
                <a:gd name="T3" fmla="*/ 6 h 6"/>
                <a:gd name="T4" fmla="*/ 8 w 8"/>
                <a:gd name="T5" fmla="*/ 0 h 6"/>
                <a:gd name="T6" fmla="*/ 0 w 8"/>
                <a:gd name="T7" fmla="*/ 2 h 6"/>
                <a:gd name="T8" fmla="*/ 0 w 8"/>
                <a:gd name="T9" fmla="*/ 6 h 6"/>
              </a:gdLst>
              <a:ahLst/>
              <a:cxnLst>
                <a:cxn ang="0">
                  <a:pos x="T0" y="T1"/>
                </a:cxn>
                <a:cxn ang="0">
                  <a:pos x="T2" y="T3"/>
                </a:cxn>
                <a:cxn ang="0">
                  <a:pos x="T4" y="T5"/>
                </a:cxn>
                <a:cxn ang="0">
                  <a:pos x="T6" y="T7"/>
                </a:cxn>
                <a:cxn ang="0">
                  <a:pos x="T8" y="T9"/>
                </a:cxn>
              </a:cxnLst>
              <a:rect l="0" t="0" r="r" b="b"/>
              <a:pathLst>
                <a:path w="8" h="6">
                  <a:moveTo>
                    <a:pt x="0" y="6"/>
                  </a:moveTo>
                  <a:lnTo>
                    <a:pt x="8" y="6"/>
                  </a:lnTo>
                  <a:lnTo>
                    <a:pt x="8" y="0"/>
                  </a:lnTo>
                  <a:lnTo>
                    <a:pt x="0" y="2"/>
                  </a:lnTo>
                  <a:lnTo>
                    <a:pt x="0" y="6"/>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103" name="Rectangle 102"/>
            <p:cNvSpPr>
              <a:spLocks noChangeArrowheads="1"/>
            </p:cNvSpPr>
            <p:nvPr/>
          </p:nvSpPr>
          <p:spPr bwMode="auto">
            <a:xfrm>
              <a:off x="4900479" y="4446720"/>
              <a:ext cx="12534" cy="1253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104" name="Rectangle 103"/>
            <p:cNvSpPr>
              <a:spLocks noChangeArrowheads="1"/>
            </p:cNvSpPr>
            <p:nvPr/>
          </p:nvSpPr>
          <p:spPr bwMode="auto">
            <a:xfrm>
              <a:off x="4913013" y="4459255"/>
              <a:ext cx="25069" cy="1566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105" name="Rectangle 104"/>
            <p:cNvSpPr>
              <a:spLocks noChangeArrowheads="1"/>
            </p:cNvSpPr>
            <p:nvPr/>
          </p:nvSpPr>
          <p:spPr bwMode="auto">
            <a:xfrm>
              <a:off x="4900479" y="4459255"/>
              <a:ext cx="12534" cy="1566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106" name="Rectangle 105"/>
            <p:cNvSpPr>
              <a:spLocks noChangeArrowheads="1"/>
            </p:cNvSpPr>
            <p:nvPr/>
          </p:nvSpPr>
          <p:spPr bwMode="auto">
            <a:xfrm>
              <a:off x="5188770" y="4224236"/>
              <a:ext cx="37603" cy="137878"/>
            </a:xfrm>
            <a:prstGeom prst="rect">
              <a:avLst/>
            </a:prstGeom>
            <a:solidFill>
              <a:srgbClr val="3C3C3C"/>
            </a:solidFill>
            <a:ln>
              <a:noFill/>
            </a:ln>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107" name="Freeform 106"/>
            <p:cNvSpPr>
              <a:spLocks/>
            </p:cNvSpPr>
            <p:nvPr/>
          </p:nvSpPr>
          <p:spPr bwMode="auto">
            <a:xfrm>
              <a:off x="4853476" y="3396967"/>
              <a:ext cx="141013" cy="18802"/>
            </a:xfrm>
            <a:custGeom>
              <a:avLst/>
              <a:gdLst>
                <a:gd name="T0" fmla="*/ 23 w 23"/>
                <a:gd name="T1" fmla="*/ 2 h 3"/>
                <a:gd name="T2" fmla="*/ 22 w 23"/>
                <a:gd name="T3" fmla="*/ 3 h 3"/>
                <a:gd name="T4" fmla="*/ 2 w 23"/>
                <a:gd name="T5" fmla="*/ 3 h 3"/>
                <a:gd name="T6" fmla="*/ 0 w 23"/>
                <a:gd name="T7" fmla="*/ 2 h 3"/>
                <a:gd name="T8" fmla="*/ 0 w 23"/>
                <a:gd name="T9" fmla="*/ 2 h 3"/>
                <a:gd name="T10" fmla="*/ 2 w 23"/>
                <a:gd name="T11" fmla="*/ 0 h 3"/>
                <a:gd name="T12" fmla="*/ 22 w 23"/>
                <a:gd name="T13" fmla="*/ 0 h 3"/>
                <a:gd name="T14" fmla="*/ 23 w 23"/>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3">
                  <a:moveTo>
                    <a:pt x="23" y="2"/>
                  </a:moveTo>
                  <a:cubicBezTo>
                    <a:pt x="23" y="3"/>
                    <a:pt x="23" y="3"/>
                    <a:pt x="22" y="3"/>
                  </a:cubicBezTo>
                  <a:cubicBezTo>
                    <a:pt x="2" y="3"/>
                    <a:pt x="2" y="3"/>
                    <a:pt x="2" y="3"/>
                  </a:cubicBezTo>
                  <a:cubicBezTo>
                    <a:pt x="1" y="3"/>
                    <a:pt x="0" y="3"/>
                    <a:pt x="0" y="2"/>
                  </a:cubicBezTo>
                  <a:cubicBezTo>
                    <a:pt x="0" y="2"/>
                    <a:pt x="0" y="2"/>
                    <a:pt x="0" y="2"/>
                  </a:cubicBezTo>
                  <a:cubicBezTo>
                    <a:pt x="0" y="1"/>
                    <a:pt x="1" y="0"/>
                    <a:pt x="2" y="0"/>
                  </a:cubicBezTo>
                  <a:cubicBezTo>
                    <a:pt x="22" y="0"/>
                    <a:pt x="22" y="0"/>
                    <a:pt x="22" y="0"/>
                  </a:cubicBezTo>
                  <a:cubicBezTo>
                    <a:pt x="23" y="0"/>
                    <a:pt x="23" y="1"/>
                    <a:pt x="23" y="2"/>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108" name="Rectangle 107"/>
            <p:cNvSpPr>
              <a:spLocks noChangeArrowheads="1"/>
            </p:cNvSpPr>
            <p:nvPr/>
          </p:nvSpPr>
          <p:spPr bwMode="auto">
            <a:xfrm>
              <a:off x="4681127" y="3487840"/>
              <a:ext cx="3135" cy="250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109" name="Rectangle 108"/>
            <p:cNvSpPr>
              <a:spLocks noChangeArrowheads="1"/>
            </p:cNvSpPr>
            <p:nvPr/>
          </p:nvSpPr>
          <p:spPr bwMode="auto">
            <a:xfrm>
              <a:off x="4674860" y="3494107"/>
              <a:ext cx="6267" cy="1880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110" name="Rectangle 109"/>
            <p:cNvSpPr>
              <a:spLocks noChangeArrowheads="1"/>
            </p:cNvSpPr>
            <p:nvPr/>
          </p:nvSpPr>
          <p:spPr bwMode="auto">
            <a:xfrm>
              <a:off x="4668593" y="3500374"/>
              <a:ext cx="6267" cy="1253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111" name="Rectangle 110"/>
            <p:cNvSpPr>
              <a:spLocks noChangeArrowheads="1"/>
            </p:cNvSpPr>
            <p:nvPr/>
          </p:nvSpPr>
          <p:spPr bwMode="auto">
            <a:xfrm>
              <a:off x="4662325" y="3500374"/>
              <a:ext cx="6267" cy="1253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112" name="Rectangle 111"/>
            <p:cNvSpPr>
              <a:spLocks noChangeArrowheads="1"/>
            </p:cNvSpPr>
            <p:nvPr/>
          </p:nvSpPr>
          <p:spPr bwMode="auto">
            <a:xfrm>
              <a:off x="4656058" y="3506641"/>
              <a:ext cx="6267" cy="626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113" name="Rectangle 112"/>
            <p:cNvSpPr>
              <a:spLocks noChangeArrowheads="1"/>
            </p:cNvSpPr>
            <p:nvPr/>
          </p:nvSpPr>
          <p:spPr bwMode="auto">
            <a:xfrm>
              <a:off x="5085362" y="3487840"/>
              <a:ext cx="18802" cy="250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114" name="Rectangle 113"/>
            <p:cNvSpPr>
              <a:spLocks noChangeArrowheads="1"/>
            </p:cNvSpPr>
            <p:nvPr/>
          </p:nvSpPr>
          <p:spPr bwMode="auto">
            <a:xfrm>
              <a:off x="5066560" y="3494107"/>
              <a:ext cx="6267" cy="1253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pic>
          <p:nvPicPr>
            <p:cNvPr id="115" name="Picture 114"/>
            <p:cNvPicPr>
              <a:picLocks noChangeAspect="1"/>
            </p:cNvPicPr>
            <p:nvPr/>
          </p:nvPicPr>
          <p:blipFill rotWithShape="1">
            <a:blip r:embed="rId4">
              <a:extLst>
                <a:ext uri="{28A0092B-C50C-407E-A947-70E740481C1C}">
                  <a14:useLocalDpi xmlns:a14="http://schemas.microsoft.com/office/drawing/2010/main" val="0"/>
                </a:ext>
              </a:extLst>
            </a:blip>
            <a:srcRect t="10161" b="7690"/>
            <a:stretch/>
          </p:blipFill>
          <p:spPr>
            <a:xfrm>
              <a:off x="4663119" y="3572286"/>
              <a:ext cx="558496" cy="814895"/>
            </a:xfrm>
            <a:prstGeom prst="rect">
              <a:avLst/>
            </a:prstGeom>
          </p:spPr>
        </p:pic>
      </p:grpSp>
    </p:spTree>
    <p:extLst>
      <p:ext uri="{BB962C8B-B14F-4D97-AF65-F5344CB8AC3E}">
        <p14:creationId xmlns:p14="http://schemas.microsoft.com/office/powerpoint/2010/main" val="14180514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par>
                                <p:cTn id="8" presetID="63" presetClass="path" presetSubtype="0" decel="100000" fill="hold" grpId="1" nodeType="withEffect">
                                  <p:stCondLst>
                                    <p:cond delay="0"/>
                                  </p:stCondLst>
                                  <p:childTnLst>
                                    <p:animMotion origin="layout" path="M -0.02409 -3.33333E-6 L 8.33333E-7 -3.33333E-6 " pathEditMode="relative" rAng="0" ptsTypes="AA">
                                      <p:cBhvr>
                                        <p:cTn id="9" dur="1000" fill="hold"/>
                                        <p:tgtEl>
                                          <p:spTgt spid="5"/>
                                        </p:tgtEl>
                                        <p:attrNameLst>
                                          <p:attrName>ppt_x</p:attrName>
                                          <p:attrName>ppt_y</p:attrName>
                                        </p:attrNameLst>
                                      </p:cBhvr>
                                      <p:rCtr x="1198" y="0"/>
                                    </p:animMotion>
                                  </p:childTnLst>
                                </p:cTn>
                              </p:par>
                              <p:par>
                                <p:cTn id="10" presetID="10"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childTnLst>
                                </p:cTn>
                              </p:par>
                              <p:par>
                                <p:cTn id="13" presetID="63" presetClass="path" presetSubtype="0" decel="100000" fill="hold" grpId="1" nodeType="withEffect">
                                  <p:stCondLst>
                                    <p:cond delay="0"/>
                                  </p:stCondLst>
                                  <p:childTnLst>
                                    <p:animMotion origin="layout" path="M -0.02408 -4.81481E-6 L 5E-6 -4.81481E-6 " pathEditMode="relative" rAng="0" ptsTypes="AA">
                                      <p:cBhvr>
                                        <p:cTn id="14" dur="1000" fill="hold"/>
                                        <p:tgtEl>
                                          <p:spTgt spid="6"/>
                                        </p:tgtEl>
                                        <p:attrNameLst>
                                          <p:attrName>ppt_x</p:attrName>
                                          <p:attrName>ppt_y</p:attrName>
                                        </p:attrNameLst>
                                      </p:cBhvr>
                                      <p:rCtr x="1198" y="0"/>
                                    </p:animMotion>
                                  </p:childTnLst>
                                </p:cTn>
                              </p:par>
                              <p:par>
                                <p:cTn id="15" presetID="10"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childTnLst>
                                </p:cTn>
                              </p:par>
                              <p:par>
                                <p:cTn id="18" presetID="63" presetClass="path" presetSubtype="0" decel="100000" fill="hold" grpId="1" nodeType="withEffect">
                                  <p:stCondLst>
                                    <p:cond delay="0"/>
                                  </p:stCondLst>
                                  <p:childTnLst>
                                    <p:animMotion origin="layout" path="M -0.02409 -3.33333E-6 L -2.29167E-6 -3.33333E-6 " pathEditMode="relative" rAng="0" ptsTypes="AA">
                                      <p:cBhvr>
                                        <p:cTn id="19" dur="1000" fill="hold"/>
                                        <p:tgtEl>
                                          <p:spTgt spid="7"/>
                                        </p:tgtEl>
                                        <p:attrNameLst>
                                          <p:attrName>ppt_x</p:attrName>
                                          <p:attrName>ppt_y</p:attrName>
                                        </p:attrNameLst>
                                      </p:cBhvr>
                                      <p:rCtr x="119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6" grpId="0"/>
      <p:bldP spid="6" grpId="1"/>
      <p:bldP spid="7" grpId="0"/>
      <p:bldP spid="7" grpId="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4805180" y="1850161"/>
            <a:ext cx="7492284" cy="2938883"/>
          </a:xfrm>
        </p:spPr>
        <p:txBody>
          <a:bodyPr/>
          <a:lstStyle/>
          <a:p>
            <a:r>
              <a:rPr lang="en-US" sz="3600" dirty="0">
                <a:solidFill>
                  <a:schemeClr val="bg1">
                    <a:lumMod val="50000"/>
                  </a:schemeClr>
                </a:solidFill>
                <a:latin typeface="Segoe UI Light" panose="020B0502040204020203" pitchFamily="34" charset="0"/>
                <a:cs typeface="Segoe UI Light" panose="020B0502040204020203" pitchFamily="34" charset="0"/>
              </a:rPr>
              <a:t>Intro to the app model</a:t>
            </a:r>
          </a:p>
          <a:p>
            <a:r>
              <a:rPr lang="en-US" sz="3600" dirty="0">
                <a:solidFill>
                  <a:schemeClr val="bg1">
                    <a:lumMod val="50000"/>
                  </a:schemeClr>
                </a:solidFill>
                <a:latin typeface="Segoe UI Light" panose="020B0502040204020203" pitchFamily="34" charset="0"/>
                <a:cs typeface="Segoe UI Light" panose="020B0502040204020203" pitchFamily="34" charset="0"/>
              </a:rPr>
              <a:t>Apps for Office</a:t>
            </a:r>
          </a:p>
          <a:p>
            <a:r>
              <a:rPr lang="en-US" sz="3600" dirty="0">
                <a:solidFill>
                  <a:schemeClr val="bg1">
                    <a:lumMod val="50000"/>
                  </a:schemeClr>
                </a:solidFill>
                <a:latin typeface="Segoe UI Light" panose="020B0502040204020203" pitchFamily="34" charset="0"/>
                <a:cs typeface="Segoe UI Light" panose="020B0502040204020203" pitchFamily="34" charset="0"/>
              </a:rPr>
              <a:t>Getting started</a:t>
            </a:r>
            <a:endParaRPr lang="en-US" sz="3600" dirty="0">
              <a:solidFill>
                <a:schemeClr val="bg1">
                  <a:lumMod val="50000"/>
                </a:schemeClr>
              </a:solidFill>
              <a:latin typeface="Segoe UI Light" panose="020B0502040204020203" pitchFamily="34" charset="0"/>
              <a:cs typeface="Segoe UI Light" panose="020B0502040204020203" pitchFamily="34" charset="0"/>
            </a:endParaRPr>
          </a:p>
        </p:txBody>
      </p:sp>
      <p:pic>
        <p:nvPicPr>
          <p:cNvPr id="4" name="Picture Placeholder 3"/>
          <p:cNvPicPr>
            <a:picLocks noGrp="1" noChangeAspect="1"/>
          </p:cNvPicPr>
          <p:nvPr>
            <p:ph type="pic" sz="quarter" idx="16"/>
          </p:nvPr>
        </p:nvPicPr>
        <p:blipFill>
          <a:blip r:embed="rId3">
            <a:extLst>
              <a:ext uri="{28A0092B-C50C-407E-A947-70E740481C1C}">
                <a14:useLocalDpi xmlns:a14="http://schemas.microsoft.com/office/drawing/2010/main" val="0"/>
              </a:ext>
            </a:extLst>
          </a:blip>
          <a:stretch>
            <a:fillRect/>
          </a:stretch>
        </p:blipFill>
        <p:spPr>
          <a:xfrm>
            <a:off x="277029" y="1943425"/>
            <a:ext cx="4387370" cy="2922663"/>
          </a:xfrm>
        </p:spPr>
      </p:pic>
      <p:sp>
        <p:nvSpPr>
          <p:cNvPr id="5" name="Title 4"/>
          <p:cNvSpPr>
            <a:spLocks noGrp="1"/>
          </p:cNvSpPr>
          <p:nvPr>
            <p:ph type="title"/>
          </p:nvPr>
        </p:nvSpPr>
        <p:spPr/>
        <p:txBody>
          <a:bodyPr/>
          <a:lstStyle/>
          <a:p>
            <a:r>
              <a:rPr lang="en-US" dirty="0" smtClean="0"/>
              <a:t>Agenda</a:t>
            </a:r>
            <a:endParaRPr lang="en-US" dirty="0"/>
          </a:p>
        </p:txBody>
      </p:sp>
    </p:spTree>
    <p:extLst>
      <p:ext uri="{BB962C8B-B14F-4D97-AF65-F5344CB8AC3E}">
        <p14:creationId xmlns:p14="http://schemas.microsoft.com/office/powerpoint/2010/main" val="300929711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Feedback</a:t>
            </a:r>
            <a:endParaRPr lang="en-US" dirty="0"/>
          </a:p>
        </p:txBody>
      </p:sp>
      <p:sp>
        <p:nvSpPr>
          <p:cNvPr id="2" name="Text Placeholder 1"/>
          <p:cNvSpPr>
            <a:spLocks noGrp="1"/>
          </p:cNvSpPr>
          <p:nvPr>
            <p:ph type="body" sz="quarter" idx="11"/>
          </p:nvPr>
        </p:nvSpPr>
        <p:spPr>
          <a:xfrm>
            <a:off x="1506034" y="1258376"/>
            <a:ext cx="4771122" cy="5445454"/>
          </a:xfrm>
        </p:spPr>
        <p:txBody>
          <a:bodyPr/>
          <a:lstStyle/>
          <a:p>
            <a:pPr>
              <a:spcBef>
                <a:spcPts val="600"/>
              </a:spcBef>
              <a:spcAft>
                <a:spcPts val="600"/>
              </a:spcAft>
            </a:pPr>
            <a:r>
              <a:rPr lang="en-US" dirty="0" smtClean="0"/>
              <a:t>Office 365 Network</a:t>
            </a:r>
            <a:br>
              <a:rPr lang="en-US" dirty="0" smtClean="0"/>
            </a:br>
            <a:r>
              <a:rPr lang="en-US" sz="2448" dirty="0"/>
              <a:t>Share you best practices and join conversations</a:t>
            </a:r>
            <a:r>
              <a:rPr lang="en-US" dirty="0" smtClean="0"/>
              <a:t/>
            </a:r>
            <a:br>
              <a:rPr lang="en-US" dirty="0" smtClean="0"/>
            </a:br>
            <a:r>
              <a:rPr lang="en-US" dirty="0"/>
              <a:t/>
            </a:r>
            <a:br>
              <a:rPr lang="en-US" dirty="0"/>
            </a:br>
            <a:r>
              <a:rPr lang="en-US" sz="2448" dirty="0">
                <a:hlinkClick r:id="rId2"/>
              </a:rPr>
              <a:t>https</a:t>
            </a:r>
            <a:r>
              <a:rPr lang="en-US" sz="2448" dirty="0">
                <a:hlinkClick r:id="rId2"/>
              </a:rPr>
              <a:t>://</a:t>
            </a:r>
            <a:r>
              <a:rPr lang="en-US" sz="2448" dirty="0">
                <a:hlinkClick r:id="rId2"/>
              </a:rPr>
              <a:t>www.yammer.com/itpronetwork</a:t>
            </a:r>
            <a:r>
              <a:rPr lang="en-US" sz="2448" dirty="0"/>
              <a:t> </a:t>
            </a:r>
          </a:p>
          <a:p>
            <a:pPr>
              <a:spcBef>
                <a:spcPts val="3000"/>
              </a:spcBef>
              <a:spcAft>
                <a:spcPts val="600"/>
              </a:spcAft>
            </a:pPr>
            <a:r>
              <a:rPr lang="en-US" dirty="0" err="1" smtClean="0"/>
              <a:t>Stackoverflow</a:t>
            </a:r>
            <a:r>
              <a:rPr lang="en-US" dirty="0"/>
              <a:t/>
            </a:r>
            <a:br>
              <a:rPr lang="en-US" dirty="0"/>
            </a:br>
            <a:r>
              <a:rPr lang="en-US" sz="2448" dirty="0"/>
              <a:t>Ask deep technical questions to a world-wide set of developers</a:t>
            </a:r>
          </a:p>
          <a:p>
            <a:pPr>
              <a:spcBef>
                <a:spcPts val="3000"/>
              </a:spcBef>
              <a:spcAft>
                <a:spcPts val="600"/>
              </a:spcAft>
            </a:pPr>
            <a:r>
              <a:rPr lang="en-US" sz="2448" dirty="0">
                <a:hlinkClick r:id="rId3"/>
              </a:rPr>
              <a:t>http://</a:t>
            </a:r>
            <a:r>
              <a:rPr lang="en-US" sz="2448" dirty="0">
                <a:hlinkClick r:id="rId3"/>
              </a:rPr>
              <a:t>stackoverflow.com/questions/tagged/ms-office</a:t>
            </a:r>
            <a:r>
              <a:rPr lang="en-US" sz="2448" dirty="0"/>
              <a:t> </a:t>
            </a:r>
            <a:endParaRPr lang="en-US" sz="2448" dirty="0"/>
          </a:p>
          <a:p>
            <a:pPr>
              <a:spcBef>
                <a:spcPts val="600"/>
              </a:spcBef>
              <a:spcAft>
                <a:spcPts val="600"/>
              </a:spcAft>
            </a:pPr>
            <a:endParaRPr lang="en-US" sz="2000" dirty="0"/>
          </a:p>
          <a:p>
            <a:pPr>
              <a:spcBef>
                <a:spcPts val="600"/>
              </a:spcBef>
              <a:spcAft>
                <a:spcPts val="600"/>
              </a:spcAft>
            </a:pPr>
            <a:endParaRPr lang="en-US" dirty="0"/>
          </a:p>
        </p:txBody>
      </p:sp>
      <p:pic>
        <p:nvPicPr>
          <p:cNvPr id="5" name="Picture 4"/>
          <p:cNvPicPr>
            <a:picLocks noChangeAspect="1"/>
          </p:cNvPicPr>
          <p:nvPr/>
        </p:nvPicPr>
        <p:blipFill>
          <a:blip r:embed="rId4"/>
          <a:stretch>
            <a:fillRect/>
          </a:stretch>
        </p:blipFill>
        <p:spPr>
          <a:xfrm>
            <a:off x="403937" y="1908163"/>
            <a:ext cx="913308" cy="765772"/>
          </a:xfrm>
          <a:prstGeom prst="rect">
            <a:avLst/>
          </a:prstGeom>
        </p:spPr>
      </p:pic>
      <p:pic>
        <p:nvPicPr>
          <p:cNvPr id="10" name="Picture 9"/>
          <p:cNvPicPr>
            <a:picLocks noChangeAspect="1"/>
          </p:cNvPicPr>
          <p:nvPr/>
        </p:nvPicPr>
        <p:blipFill>
          <a:blip r:embed="rId5"/>
          <a:stretch>
            <a:fillRect/>
          </a:stretch>
        </p:blipFill>
        <p:spPr>
          <a:xfrm>
            <a:off x="467789" y="2368190"/>
            <a:ext cx="785604" cy="1000506"/>
          </a:xfrm>
          <a:prstGeom prst="rect">
            <a:avLst/>
          </a:prstGeom>
        </p:spPr>
      </p:pic>
      <p:pic>
        <p:nvPicPr>
          <p:cNvPr id="4" name="Picture 3"/>
          <p:cNvPicPr>
            <a:picLocks noChangeAspect="1"/>
          </p:cNvPicPr>
          <p:nvPr/>
        </p:nvPicPr>
        <p:blipFill rotWithShape="1">
          <a:blip r:embed="rId6"/>
          <a:srcRect r="79756"/>
          <a:stretch/>
        </p:blipFill>
        <p:spPr>
          <a:xfrm>
            <a:off x="467790" y="3709892"/>
            <a:ext cx="643130" cy="853288"/>
          </a:xfrm>
          <a:prstGeom prst="rect">
            <a:avLst/>
          </a:prstGeom>
        </p:spPr>
      </p:pic>
      <p:sp>
        <p:nvSpPr>
          <p:cNvPr id="11" name="Text Placeholder 1"/>
          <p:cNvSpPr txBox="1">
            <a:spLocks/>
          </p:cNvSpPr>
          <p:nvPr/>
        </p:nvSpPr>
        <p:spPr>
          <a:xfrm>
            <a:off x="7662853" y="1258375"/>
            <a:ext cx="4771122" cy="5445454"/>
          </a:xfrm>
          <a:prstGeom prst="rect">
            <a:avLst/>
          </a:prstGeom>
        </p:spPr>
        <p:txBody>
          <a:bodyPr vert="horz" lIns="0" tIns="0" rIns="0" bIns="0" rtlCol="0">
            <a:noAutofit/>
          </a:bodyPr>
          <a:lstStyle>
            <a:lvl1pPr marL="0" marR="0" indent="0" algn="l" defTabSz="914363" rtl="0" eaLnBrk="1" fontAlgn="auto" latinLnBrk="0" hangingPunct="1">
              <a:lnSpc>
                <a:spcPct val="90000"/>
              </a:lnSpc>
              <a:spcBef>
                <a:spcPct val="20000"/>
              </a:spcBef>
              <a:spcAft>
                <a:spcPts val="0"/>
              </a:spcAft>
              <a:buClrTx/>
              <a:buSzPct val="80000"/>
              <a:buFont typeface="Arial" pitchFamily="34" charset="0"/>
              <a:buNone/>
              <a:tabLst/>
              <a:defRPr sz="3600" kern="1200" spc="-70" baseline="0">
                <a:gradFill>
                  <a:gsLst>
                    <a:gs pos="1250">
                      <a:schemeClr val="bg2"/>
                    </a:gs>
                    <a:gs pos="100000">
                      <a:schemeClr val="bg2"/>
                    </a:gs>
                  </a:gsLst>
                  <a:lin ang="5400000" scaled="0"/>
                </a:gradFill>
                <a:latin typeface="+mj-lt"/>
                <a:ea typeface="+mn-ea"/>
                <a:cs typeface="+mn-cs"/>
              </a:defRPr>
            </a:lvl1pPr>
            <a:lvl2pPr marL="28012"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1961" kern="1200" spc="0" baseline="0">
                <a:gradFill>
                  <a:gsLst>
                    <a:gs pos="1250">
                      <a:schemeClr val="bg2"/>
                    </a:gs>
                    <a:gs pos="100000">
                      <a:schemeClr val="bg2"/>
                    </a:gs>
                  </a:gsLst>
                  <a:lin ang="5400000" scaled="0"/>
                </a:gradFill>
                <a:latin typeface="+mn-lt"/>
                <a:ea typeface="+mn-ea"/>
                <a:cs typeface="+mn-cs"/>
              </a:defRPr>
            </a:lvl2pPr>
            <a:lvl3pPr marL="219428"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798513" algn="l"/>
              </a:tabLst>
              <a:defRPr sz="1961" kern="1200" spc="0" baseline="0">
                <a:gradFill>
                  <a:gsLst>
                    <a:gs pos="1250">
                      <a:schemeClr val="bg2"/>
                    </a:gs>
                    <a:gs pos="100000">
                      <a:schemeClr val="bg2"/>
                    </a:gs>
                  </a:gsLst>
                  <a:lin ang="5400000" scaled="0"/>
                </a:gradFill>
                <a:latin typeface="+mn-lt"/>
                <a:ea typeface="+mn-ea"/>
                <a:cs typeface="+mn-cs"/>
              </a:defRPr>
            </a:lvl3pPr>
            <a:lvl4pPr marL="466868"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1765" kern="1200" spc="0" baseline="0">
                <a:gradFill>
                  <a:gsLst>
                    <a:gs pos="1250">
                      <a:schemeClr val="bg2"/>
                    </a:gs>
                    <a:gs pos="100000">
                      <a:schemeClr val="bg2"/>
                    </a:gs>
                  </a:gsLst>
                  <a:lin ang="5400000" scaled="0"/>
                </a:gradFill>
                <a:latin typeface="+mn-lt"/>
                <a:ea typeface="+mn-ea"/>
                <a:cs typeface="+mn-cs"/>
              </a:defRPr>
            </a:lvl4pPr>
            <a:lvl5pPr marL="725201"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1255713" algn="l"/>
              </a:tabLst>
              <a:defRPr sz="1765"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3000"/>
              </a:spcBef>
              <a:spcAft>
                <a:spcPts val="600"/>
              </a:spcAft>
            </a:pPr>
            <a:r>
              <a:rPr lang="en-US" sz="3672" dirty="0" err="1">
                <a:gradFill>
                  <a:gsLst>
                    <a:gs pos="1250">
                      <a:srgbClr val="797A7D"/>
                    </a:gs>
                    <a:gs pos="100000">
                      <a:srgbClr val="797A7D"/>
                    </a:gs>
                  </a:gsLst>
                  <a:lin ang="5400000" scaled="0"/>
                </a:gradFill>
              </a:rPr>
              <a:t>UserVoice</a:t>
            </a:r>
            <a:r>
              <a:rPr lang="en-US" sz="3672" dirty="0">
                <a:gradFill>
                  <a:gsLst>
                    <a:gs pos="1250">
                      <a:srgbClr val="797A7D"/>
                    </a:gs>
                    <a:gs pos="100000">
                      <a:srgbClr val="797A7D"/>
                    </a:gs>
                  </a:gsLst>
                  <a:lin ang="5400000" scaled="0"/>
                </a:gradFill>
              </a:rPr>
              <a:t/>
            </a:r>
            <a:br>
              <a:rPr lang="en-US" sz="3672" dirty="0">
                <a:gradFill>
                  <a:gsLst>
                    <a:gs pos="1250">
                      <a:srgbClr val="797A7D"/>
                    </a:gs>
                    <a:gs pos="100000">
                      <a:srgbClr val="797A7D"/>
                    </a:gs>
                  </a:gsLst>
                  <a:lin ang="5400000" scaled="0"/>
                </a:gradFill>
              </a:rPr>
            </a:br>
            <a:r>
              <a:rPr lang="en-US" sz="2448" dirty="0">
                <a:gradFill>
                  <a:gsLst>
                    <a:gs pos="1250">
                      <a:srgbClr val="797A7D"/>
                    </a:gs>
                    <a:gs pos="100000">
                      <a:srgbClr val="797A7D"/>
                    </a:gs>
                  </a:gsLst>
                  <a:lin ang="5400000" scaled="0"/>
                </a:gradFill>
              </a:rPr>
              <a:t>Provide suggestions of what you want in future versions</a:t>
            </a:r>
            <a:endParaRPr lang="en-US" sz="2448" dirty="0">
              <a:gradFill>
                <a:gsLst>
                  <a:gs pos="1250">
                    <a:srgbClr val="797A7D"/>
                  </a:gs>
                  <a:gs pos="100000">
                    <a:srgbClr val="797A7D"/>
                  </a:gs>
                </a:gsLst>
                <a:lin ang="5400000" scaled="0"/>
              </a:gradFill>
              <a:latin typeface="Segoe UI"/>
            </a:endParaRPr>
          </a:p>
          <a:p>
            <a:pPr>
              <a:spcBef>
                <a:spcPts val="600"/>
              </a:spcBef>
              <a:spcAft>
                <a:spcPts val="600"/>
              </a:spcAft>
            </a:pPr>
            <a:endParaRPr lang="en-US" sz="2448" dirty="0">
              <a:gradFill>
                <a:gsLst>
                  <a:gs pos="1250">
                    <a:srgbClr val="797A7D"/>
                  </a:gs>
                  <a:gs pos="100000">
                    <a:srgbClr val="797A7D"/>
                  </a:gs>
                </a:gsLst>
                <a:lin ang="5400000" scaled="0"/>
              </a:gradFill>
              <a:latin typeface="Segoe UI"/>
              <a:hlinkClick r:id="rId7"/>
            </a:endParaRPr>
          </a:p>
          <a:p>
            <a:pPr>
              <a:spcBef>
                <a:spcPts val="600"/>
              </a:spcBef>
              <a:spcAft>
                <a:spcPts val="600"/>
              </a:spcAft>
            </a:pPr>
            <a:r>
              <a:rPr lang="en-US" sz="2448" dirty="0">
                <a:gradFill>
                  <a:gsLst>
                    <a:gs pos="1250">
                      <a:srgbClr val="797A7D"/>
                    </a:gs>
                    <a:gs pos="100000">
                      <a:srgbClr val="797A7D"/>
                    </a:gs>
                  </a:gsLst>
                  <a:lin ang="5400000" scaled="0"/>
                </a:gradFill>
                <a:latin typeface="Segoe UI"/>
                <a:hlinkClick r:id="rId8"/>
              </a:rPr>
              <a:t>http://officespdev.uservoice.com/</a:t>
            </a:r>
            <a:r>
              <a:rPr lang="en-US" sz="2448" dirty="0">
                <a:gradFill>
                  <a:gsLst>
                    <a:gs pos="1250">
                      <a:srgbClr val="797A7D"/>
                    </a:gs>
                    <a:gs pos="100000">
                      <a:srgbClr val="797A7D"/>
                    </a:gs>
                  </a:gsLst>
                  <a:lin ang="5400000" scaled="0"/>
                </a:gradFill>
                <a:latin typeface="Segoe UI"/>
              </a:rPr>
              <a:t> </a:t>
            </a:r>
            <a:endParaRPr lang="en-US" sz="2000" dirty="0">
              <a:gradFill>
                <a:gsLst>
                  <a:gs pos="1250">
                    <a:srgbClr val="797A7D"/>
                  </a:gs>
                  <a:gs pos="100000">
                    <a:srgbClr val="797A7D"/>
                  </a:gs>
                </a:gsLst>
                <a:lin ang="5400000" scaled="0"/>
              </a:gradFill>
            </a:endParaRPr>
          </a:p>
          <a:p>
            <a:pPr>
              <a:spcBef>
                <a:spcPts val="600"/>
              </a:spcBef>
              <a:spcAft>
                <a:spcPts val="600"/>
              </a:spcAft>
            </a:pPr>
            <a:endParaRPr lang="en-US" sz="3672" dirty="0">
              <a:gradFill>
                <a:gsLst>
                  <a:gs pos="1250">
                    <a:srgbClr val="797A7D"/>
                  </a:gs>
                  <a:gs pos="100000">
                    <a:srgbClr val="797A7D"/>
                  </a:gs>
                </a:gsLst>
                <a:lin ang="5400000" scaled="0"/>
              </a:gradFill>
            </a:endParaRPr>
          </a:p>
          <a:p>
            <a:pPr>
              <a:spcBef>
                <a:spcPts val="600"/>
              </a:spcBef>
              <a:spcAft>
                <a:spcPts val="600"/>
              </a:spcAft>
            </a:pPr>
            <a:endParaRPr lang="en-US" sz="3672" dirty="0">
              <a:gradFill>
                <a:gsLst>
                  <a:gs pos="1250">
                    <a:srgbClr val="797A7D"/>
                  </a:gs>
                  <a:gs pos="100000">
                    <a:srgbClr val="797A7D"/>
                  </a:gs>
                </a:gsLst>
                <a:lin ang="5400000" scaled="0"/>
              </a:gradFill>
            </a:endParaRPr>
          </a:p>
        </p:txBody>
      </p:sp>
      <p:pic>
        <p:nvPicPr>
          <p:cNvPr id="12" name="Picture 1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402094" y="1908163"/>
            <a:ext cx="956857" cy="920053"/>
          </a:xfrm>
          <a:prstGeom prst="rect">
            <a:avLst/>
          </a:prstGeom>
        </p:spPr>
      </p:pic>
    </p:spTree>
    <p:extLst>
      <p:ext uri="{BB962C8B-B14F-4D97-AF65-F5344CB8AC3E}">
        <p14:creationId xmlns:p14="http://schemas.microsoft.com/office/powerpoint/2010/main" val="3662339828"/>
      </p:ext>
    </p:extLst>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47267445"/>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 name="Rectangle 283"/>
          <p:cNvSpPr/>
          <p:nvPr/>
        </p:nvSpPr>
        <p:spPr bwMode="auto">
          <a:xfrm>
            <a:off x="475006" y="912082"/>
            <a:ext cx="11532712" cy="2042211"/>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defTabSz="931832" fontAlgn="base">
              <a:spcBef>
                <a:spcPct val="0"/>
              </a:spcBef>
              <a:spcAft>
                <a:spcPct val="0"/>
              </a:spcAft>
            </a:pPr>
            <a:endParaRPr lang="en-US" sz="1799" dirty="0">
              <a:gradFill>
                <a:gsLst>
                  <a:gs pos="10619">
                    <a:srgbClr val="505050"/>
                  </a:gs>
                  <a:gs pos="28000">
                    <a:srgbClr val="505050"/>
                  </a:gs>
                </a:gsLst>
                <a:lin ang="5400000" scaled="0"/>
              </a:gradFill>
            </a:endParaRPr>
          </a:p>
        </p:txBody>
      </p:sp>
      <p:pic>
        <p:nvPicPr>
          <p:cNvPr id="547" name="Picture 54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43099" y="1301513"/>
            <a:ext cx="3864619" cy="1585213"/>
          </a:xfrm>
          <a:prstGeom prst="rect">
            <a:avLst/>
          </a:prstGeom>
        </p:spPr>
      </p:pic>
      <p:sp>
        <p:nvSpPr>
          <p:cNvPr id="9" name="Title 8"/>
          <p:cNvSpPr>
            <a:spLocks noGrp="1"/>
          </p:cNvSpPr>
          <p:nvPr>
            <p:ph type="title"/>
          </p:nvPr>
        </p:nvSpPr>
        <p:spPr>
          <a:xfrm>
            <a:off x="300837" y="-1531"/>
            <a:ext cx="11884782" cy="917336"/>
          </a:xfrm>
        </p:spPr>
        <p:txBody>
          <a:bodyPr/>
          <a:lstStyle/>
          <a:p>
            <a:r>
              <a:rPr lang="en-US" dirty="0" smtClean="0"/>
              <a:t>Vision</a:t>
            </a:r>
            <a:endParaRPr lang="en-US" dirty="0"/>
          </a:p>
        </p:txBody>
      </p:sp>
      <p:grpSp>
        <p:nvGrpSpPr>
          <p:cNvPr id="357" name="Group 356"/>
          <p:cNvGrpSpPr/>
          <p:nvPr/>
        </p:nvGrpSpPr>
        <p:grpSpPr>
          <a:xfrm>
            <a:off x="294485" y="1196040"/>
            <a:ext cx="3768797" cy="1517040"/>
            <a:chOff x="292100" y="1016000"/>
            <a:chExt cx="3770313" cy="1517650"/>
          </a:xfrm>
        </p:grpSpPr>
        <p:sp>
          <p:nvSpPr>
            <p:cNvPr id="363" name="Rectangle 362"/>
            <p:cNvSpPr/>
            <p:nvPr/>
          </p:nvSpPr>
          <p:spPr bwMode="auto">
            <a:xfrm>
              <a:off x="1203489" y="1050925"/>
              <a:ext cx="1896947" cy="111330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64" name="Group 363"/>
            <p:cNvGrpSpPr/>
            <p:nvPr/>
          </p:nvGrpSpPr>
          <p:grpSpPr>
            <a:xfrm>
              <a:off x="1160464" y="1016000"/>
              <a:ext cx="1978025" cy="1500188"/>
              <a:chOff x="1363663" y="914400"/>
              <a:chExt cx="1978025" cy="1500188"/>
            </a:xfrm>
          </p:grpSpPr>
          <p:sp>
            <p:nvSpPr>
              <p:cNvPr id="405" name="Rectangle 5"/>
              <p:cNvSpPr>
                <a:spLocks noChangeArrowheads="1"/>
              </p:cNvSpPr>
              <p:nvPr/>
            </p:nvSpPr>
            <p:spPr bwMode="auto">
              <a:xfrm>
                <a:off x="1858963" y="2382838"/>
                <a:ext cx="982663" cy="317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406" name="Freeform 405"/>
              <p:cNvSpPr>
                <a:spLocks/>
              </p:cNvSpPr>
              <p:nvPr/>
            </p:nvSpPr>
            <p:spPr bwMode="auto">
              <a:xfrm>
                <a:off x="1363663" y="914400"/>
                <a:ext cx="1978025" cy="1179513"/>
              </a:xfrm>
              <a:custGeom>
                <a:avLst/>
                <a:gdLst>
                  <a:gd name="connsiteX0" fmla="*/ 82097 w 1978025"/>
                  <a:gd name="connsiteY0" fmla="*/ 50800 h 1179513"/>
                  <a:gd name="connsiteX1" fmla="*/ 50800 w 1978025"/>
                  <a:gd name="connsiteY1" fmla="*/ 82163 h 1179513"/>
                  <a:gd name="connsiteX2" fmla="*/ 50800 w 1978025"/>
                  <a:gd name="connsiteY2" fmla="*/ 1054410 h 1179513"/>
                  <a:gd name="connsiteX3" fmla="*/ 82097 w 1978025"/>
                  <a:gd name="connsiteY3" fmla="*/ 1079500 h 1179513"/>
                  <a:gd name="connsiteX4" fmla="*/ 1891075 w 1978025"/>
                  <a:gd name="connsiteY4" fmla="*/ 1079500 h 1179513"/>
                  <a:gd name="connsiteX5" fmla="*/ 1916113 w 1978025"/>
                  <a:gd name="connsiteY5" fmla="*/ 1054410 h 1179513"/>
                  <a:gd name="connsiteX6" fmla="*/ 1916113 w 1978025"/>
                  <a:gd name="connsiteY6" fmla="*/ 82163 h 1179513"/>
                  <a:gd name="connsiteX7" fmla="*/ 1891075 w 1978025"/>
                  <a:gd name="connsiteY7" fmla="*/ 50800 h 1179513"/>
                  <a:gd name="connsiteX8" fmla="*/ 82097 w 1978025"/>
                  <a:gd name="connsiteY8" fmla="*/ 50800 h 1179513"/>
                  <a:gd name="connsiteX9" fmla="*/ 62596 w 1978025"/>
                  <a:gd name="connsiteY9" fmla="*/ 0 h 1179513"/>
                  <a:gd name="connsiteX10" fmla="*/ 1915429 w 1978025"/>
                  <a:gd name="connsiteY10" fmla="*/ 0 h 1179513"/>
                  <a:gd name="connsiteX11" fmla="*/ 1978025 w 1978025"/>
                  <a:gd name="connsiteY11" fmla="*/ 62740 h 1179513"/>
                  <a:gd name="connsiteX12" fmla="*/ 1978025 w 1978025"/>
                  <a:gd name="connsiteY12" fmla="*/ 1116773 h 1179513"/>
                  <a:gd name="connsiteX13" fmla="*/ 1915429 w 1978025"/>
                  <a:gd name="connsiteY13" fmla="*/ 1179513 h 1179513"/>
                  <a:gd name="connsiteX14" fmla="*/ 62596 w 1978025"/>
                  <a:gd name="connsiteY14" fmla="*/ 1179513 h 1179513"/>
                  <a:gd name="connsiteX15" fmla="*/ 0 w 1978025"/>
                  <a:gd name="connsiteY15" fmla="*/ 1116773 h 1179513"/>
                  <a:gd name="connsiteX16" fmla="*/ 0 w 1978025"/>
                  <a:gd name="connsiteY16" fmla="*/ 62740 h 1179513"/>
                  <a:gd name="connsiteX17" fmla="*/ 62596 w 1978025"/>
                  <a:gd name="connsiteY17" fmla="*/ 0 h 117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78025" h="1179513">
                    <a:moveTo>
                      <a:pt x="82097" y="50800"/>
                    </a:moveTo>
                    <a:cubicBezTo>
                      <a:pt x="63319" y="50800"/>
                      <a:pt x="50800" y="63345"/>
                      <a:pt x="50800" y="82163"/>
                    </a:cubicBezTo>
                    <a:cubicBezTo>
                      <a:pt x="50800" y="82163"/>
                      <a:pt x="50800" y="82163"/>
                      <a:pt x="50800" y="1054410"/>
                    </a:cubicBezTo>
                    <a:cubicBezTo>
                      <a:pt x="50800" y="1066955"/>
                      <a:pt x="63319" y="1079500"/>
                      <a:pt x="82097" y="1079500"/>
                    </a:cubicBezTo>
                    <a:cubicBezTo>
                      <a:pt x="82097" y="1079500"/>
                      <a:pt x="82097" y="1079500"/>
                      <a:pt x="1891075" y="1079500"/>
                    </a:cubicBezTo>
                    <a:cubicBezTo>
                      <a:pt x="1903594" y="1079500"/>
                      <a:pt x="1916113" y="1066955"/>
                      <a:pt x="1916113" y="1054410"/>
                    </a:cubicBezTo>
                    <a:lnTo>
                      <a:pt x="1916113" y="82163"/>
                    </a:lnTo>
                    <a:cubicBezTo>
                      <a:pt x="1916113" y="63345"/>
                      <a:pt x="1903594" y="50800"/>
                      <a:pt x="1891075" y="50800"/>
                    </a:cubicBezTo>
                    <a:cubicBezTo>
                      <a:pt x="1891075" y="50800"/>
                      <a:pt x="1891075" y="50800"/>
                      <a:pt x="82097" y="50800"/>
                    </a:cubicBezTo>
                    <a:close/>
                    <a:moveTo>
                      <a:pt x="62596" y="0"/>
                    </a:moveTo>
                    <a:cubicBezTo>
                      <a:pt x="1915429" y="0"/>
                      <a:pt x="1915429" y="0"/>
                      <a:pt x="1915429" y="0"/>
                    </a:cubicBezTo>
                    <a:cubicBezTo>
                      <a:pt x="1946727" y="0"/>
                      <a:pt x="1978025" y="25096"/>
                      <a:pt x="1978025" y="62740"/>
                    </a:cubicBezTo>
                    <a:lnTo>
                      <a:pt x="1978025" y="1116773"/>
                    </a:lnTo>
                    <a:cubicBezTo>
                      <a:pt x="1978025" y="1154417"/>
                      <a:pt x="1946727" y="1179513"/>
                      <a:pt x="1915429" y="1179513"/>
                    </a:cubicBezTo>
                    <a:cubicBezTo>
                      <a:pt x="62596" y="1179513"/>
                      <a:pt x="62596" y="1179513"/>
                      <a:pt x="62596" y="1179513"/>
                    </a:cubicBezTo>
                    <a:cubicBezTo>
                      <a:pt x="25038" y="1179513"/>
                      <a:pt x="0" y="1154417"/>
                      <a:pt x="0" y="1116773"/>
                    </a:cubicBezTo>
                    <a:cubicBezTo>
                      <a:pt x="0" y="62740"/>
                      <a:pt x="0" y="62740"/>
                      <a:pt x="0" y="62740"/>
                    </a:cubicBezTo>
                    <a:cubicBezTo>
                      <a:pt x="0" y="25096"/>
                      <a:pt x="25038" y="0"/>
                      <a:pt x="62596" y="0"/>
                    </a:cubicBezTo>
                    <a:close/>
                  </a:path>
                </a:pathLst>
              </a:custGeom>
              <a:solidFill>
                <a:srgbClr val="000000"/>
              </a:solidFill>
              <a:ln>
                <a:noFill/>
              </a:ln>
              <a:extLst/>
            </p:spPr>
            <p:txBody>
              <a:bodyPr vert="horz" wrap="square" lIns="91403" tIns="45701" rIns="91403" bIns="45701" numCol="1" anchor="t" anchorCtr="0" compatLnSpc="1">
                <a:prstTxWarp prst="textNoShape">
                  <a:avLst/>
                </a:prstTxWarp>
                <a:noAutofit/>
              </a:bodyPr>
              <a:lstStyle/>
              <a:p>
                <a:pPr defTabSz="932283"/>
                <a:endParaRPr lang="en-US" sz="1799">
                  <a:solidFill>
                    <a:srgbClr val="FFFFFF"/>
                  </a:solidFill>
                </a:endParaRPr>
              </a:p>
            </p:txBody>
          </p:sp>
          <p:sp>
            <p:nvSpPr>
              <p:cNvPr id="407" name="Rectangle 33"/>
              <p:cNvSpPr>
                <a:spLocks noChangeArrowheads="1"/>
              </p:cNvSpPr>
              <p:nvPr/>
            </p:nvSpPr>
            <p:spPr bwMode="auto">
              <a:xfrm>
                <a:off x="2309813" y="2081213"/>
                <a:ext cx="80963" cy="3206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grpSp>
        <p:sp>
          <p:nvSpPr>
            <p:cNvPr id="365" name="Oval 115"/>
            <p:cNvSpPr>
              <a:spLocks noChangeArrowheads="1"/>
            </p:cNvSpPr>
            <p:nvPr/>
          </p:nvSpPr>
          <p:spPr bwMode="auto">
            <a:xfrm>
              <a:off x="1422401" y="1611312"/>
              <a:ext cx="20638" cy="190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grpSp>
          <p:nvGrpSpPr>
            <p:cNvPr id="366" name="Group 365"/>
            <p:cNvGrpSpPr/>
            <p:nvPr/>
          </p:nvGrpSpPr>
          <p:grpSpPr>
            <a:xfrm>
              <a:off x="1264391" y="1121515"/>
              <a:ext cx="1751120" cy="977160"/>
              <a:chOff x="3305410" y="464807"/>
              <a:chExt cx="993287" cy="554274"/>
            </a:xfrm>
          </p:grpSpPr>
          <p:sp>
            <p:nvSpPr>
              <p:cNvPr id="393" name="Rectangle 392"/>
              <p:cNvSpPr/>
              <p:nvPr/>
            </p:nvSpPr>
            <p:spPr bwMode="auto">
              <a:xfrm>
                <a:off x="3305410" y="464807"/>
                <a:ext cx="74317" cy="7431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0" tIns="146224" rIns="182780" bIns="146224" numCol="1" spcCol="0" rtlCol="0" fromWordArt="0" anchor="t" anchorCtr="0" forceAA="0" compatLnSpc="1">
                <a:prstTxWarp prst="textNoShape">
                  <a:avLst/>
                </a:prstTxWarp>
                <a:noAutofit/>
              </a:bodyPr>
              <a:lstStyle/>
              <a:p>
                <a:pPr algn="ctr" defTabSz="931835"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394" name="Rectangle 393"/>
              <p:cNvSpPr/>
              <p:nvPr/>
            </p:nvSpPr>
            <p:spPr bwMode="auto">
              <a:xfrm>
                <a:off x="3392488" y="464807"/>
                <a:ext cx="906209" cy="74317"/>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0" tIns="146224" rIns="182780" bIns="146224" numCol="1" spcCol="0" rtlCol="0" fromWordArt="0" anchor="t" anchorCtr="0" forceAA="0" compatLnSpc="1">
                <a:prstTxWarp prst="textNoShape">
                  <a:avLst/>
                </a:prstTxWarp>
                <a:noAutofit/>
              </a:bodyPr>
              <a:lstStyle/>
              <a:p>
                <a:pPr algn="ctr" defTabSz="931835"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395" name="Rectangle 394"/>
              <p:cNvSpPr/>
              <p:nvPr/>
            </p:nvSpPr>
            <p:spPr bwMode="auto">
              <a:xfrm>
                <a:off x="3305410" y="558053"/>
                <a:ext cx="993287" cy="461028"/>
              </a:xfrm>
              <a:prstGeom prst="rect">
                <a:avLst/>
              </a:prstGeom>
              <a:solidFill>
                <a:schemeClr val="tx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0" tIns="146224" rIns="182780" bIns="146224" numCol="1" spcCol="0" rtlCol="0" fromWordArt="0" anchor="t" anchorCtr="0" forceAA="0" compatLnSpc="1">
                <a:prstTxWarp prst="textNoShape">
                  <a:avLst/>
                </a:prstTxWarp>
                <a:noAutofit/>
              </a:bodyPr>
              <a:lstStyle/>
              <a:p>
                <a:pPr algn="ctr" defTabSz="931835"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396" name="Freeform 303"/>
              <p:cNvSpPr>
                <a:spLocks noEditPoints="1"/>
              </p:cNvSpPr>
              <p:nvPr/>
            </p:nvSpPr>
            <p:spPr bwMode="auto">
              <a:xfrm>
                <a:off x="3315378" y="477061"/>
                <a:ext cx="51918" cy="49841"/>
              </a:xfrm>
              <a:custGeom>
                <a:avLst/>
                <a:gdLst>
                  <a:gd name="T0" fmla="*/ 528 w 1440"/>
                  <a:gd name="T1" fmla="*/ 191 h 1371"/>
                  <a:gd name="T2" fmla="*/ 864 w 1440"/>
                  <a:gd name="T3" fmla="*/ 526 h 1371"/>
                  <a:gd name="T4" fmla="*/ 528 w 1440"/>
                  <a:gd name="T5" fmla="*/ 861 h 1371"/>
                  <a:gd name="T6" fmla="*/ 208 w 1440"/>
                  <a:gd name="T7" fmla="*/ 526 h 1371"/>
                  <a:gd name="T8" fmla="*/ 528 w 1440"/>
                  <a:gd name="T9" fmla="*/ 191 h 1371"/>
                  <a:gd name="T10" fmla="*/ 528 w 1440"/>
                  <a:gd name="T11" fmla="*/ 0 h 1371"/>
                  <a:gd name="T12" fmla="*/ 0 w 1440"/>
                  <a:gd name="T13" fmla="*/ 526 h 1371"/>
                  <a:gd name="T14" fmla="*/ 528 w 1440"/>
                  <a:gd name="T15" fmla="*/ 1052 h 1371"/>
                  <a:gd name="T16" fmla="*/ 880 w 1440"/>
                  <a:gd name="T17" fmla="*/ 924 h 1371"/>
                  <a:gd name="T18" fmla="*/ 1280 w 1440"/>
                  <a:gd name="T19" fmla="*/ 1339 h 1371"/>
                  <a:gd name="T20" fmla="*/ 1408 w 1440"/>
                  <a:gd name="T21" fmla="*/ 1339 h 1371"/>
                  <a:gd name="T22" fmla="*/ 1408 w 1440"/>
                  <a:gd name="T23" fmla="*/ 1339 h 1371"/>
                  <a:gd name="T24" fmla="*/ 1408 w 1440"/>
                  <a:gd name="T25" fmla="*/ 1211 h 1371"/>
                  <a:gd name="T26" fmla="*/ 976 w 1440"/>
                  <a:gd name="T27" fmla="*/ 797 h 1371"/>
                  <a:gd name="T28" fmla="*/ 1056 w 1440"/>
                  <a:gd name="T29" fmla="*/ 526 h 1371"/>
                  <a:gd name="T30" fmla="*/ 528 w 1440"/>
                  <a:gd name="T31" fmla="*/ 0 h 1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40" h="1371">
                    <a:moveTo>
                      <a:pt x="528" y="191"/>
                    </a:moveTo>
                    <a:cubicBezTo>
                      <a:pt x="704" y="191"/>
                      <a:pt x="864" y="350"/>
                      <a:pt x="864" y="526"/>
                    </a:cubicBezTo>
                    <a:cubicBezTo>
                      <a:pt x="864" y="701"/>
                      <a:pt x="704" y="861"/>
                      <a:pt x="528" y="861"/>
                    </a:cubicBezTo>
                    <a:cubicBezTo>
                      <a:pt x="352" y="861"/>
                      <a:pt x="208" y="701"/>
                      <a:pt x="208" y="526"/>
                    </a:cubicBezTo>
                    <a:cubicBezTo>
                      <a:pt x="208" y="350"/>
                      <a:pt x="352" y="191"/>
                      <a:pt x="528" y="191"/>
                    </a:cubicBezTo>
                    <a:close/>
                    <a:moveTo>
                      <a:pt x="528" y="0"/>
                    </a:moveTo>
                    <a:cubicBezTo>
                      <a:pt x="240" y="0"/>
                      <a:pt x="0" y="239"/>
                      <a:pt x="0" y="526"/>
                    </a:cubicBezTo>
                    <a:cubicBezTo>
                      <a:pt x="0" y="813"/>
                      <a:pt x="240" y="1052"/>
                      <a:pt x="528" y="1052"/>
                    </a:cubicBezTo>
                    <a:cubicBezTo>
                      <a:pt x="656" y="1052"/>
                      <a:pt x="784" y="1004"/>
                      <a:pt x="880" y="924"/>
                    </a:cubicBezTo>
                    <a:cubicBezTo>
                      <a:pt x="1280" y="1339"/>
                      <a:pt x="1280" y="1339"/>
                      <a:pt x="1280" y="1339"/>
                    </a:cubicBezTo>
                    <a:cubicBezTo>
                      <a:pt x="1312" y="1371"/>
                      <a:pt x="1376" y="1371"/>
                      <a:pt x="1408" y="1339"/>
                    </a:cubicBezTo>
                    <a:cubicBezTo>
                      <a:pt x="1408" y="1339"/>
                      <a:pt x="1408" y="1339"/>
                      <a:pt x="1408" y="1339"/>
                    </a:cubicBezTo>
                    <a:cubicBezTo>
                      <a:pt x="1440" y="1307"/>
                      <a:pt x="1440" y="1243"/>
                      <a:pt x="1408" y="1211"/>
                    </a:cubicBezTo>
                    <a:cubicBezTo>
                      <a:pt x="976" y="797"/>
                      <a:pt x="976" y="797"/>
                      <a:pt x="976" y="797"/>
                    </a:cubicBezTo>
                    <a:cubicBezTo>
                      <a:pt x="1040" y="717"/>
                      <a:pt x="1056" y="621"/>
                      <a:pt x="1056" y="526"/>
                    </a:cubicBezTo>
                    <a:cubicBezTo>
                      <a:pt x="1056" y="239"/>
                      <a:pt x="816" y="0"/>
                      <a:pt x="528"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1" tIns="45694" rIns="91391" bIns="45694" numCol="1" anchor="t" anchorCtr="0" compatLnSpc="1">
                <a:prstTxWarp prst="textNoShape">
                  <a:avLst/>
                </a:prstTxWarp>
              </a:bodyPr>
              <a:lstStyle/>
              <a:p>
                <a:pPr defTabSz="932105"/>
                <a:endParaRPr lang="en-US" sz="1799">
                  <a:solidFill>
                    <a:srgbClr val="FFFFFF"/>
                  </a:solidFill>
                </a:endParaRPr>
              </a:p>
            </p:txBody>
          </p:sp>
          <p:cxnSp>
            <p:nvCxnSpPr>
              <p:cNvPr id="397" name="Straight Connector 396"/>
              <p:cNvCxnSpPr/>
              <p:nvPr/>
            </p:nvCxnSpPr>
            <p:spPr>
              <a:xfrm>
                <a:off x="3366983" y="625545"/>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8" name="Straight Connector 397"/>
              <p:cNvCxnSpPr/>
              <p:nvPr/>
            </p:nvCxnSpPr>
            <p:spPr>
              <a:xfrm>
                <a:off x="3366983" y="672832"/>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9" name="Straight Connector 398"/>
              <p:cNvCxnSpPr/>
              <p:nvPr/>
            </p:nvCxnSpPr>
            <p:spPr>
              <a:xfrm>
                <a:off x="3366983" y="720120"/>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0" name="Straight Connector 399"/>
              <p:cNvCxnSpPr/>
              <p:nvPr/>
            </p:nvCxnSpPr>
            <p:spPr>
              <a:xfrm>
                <a:off x="3366983" y="767407"/>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1" name="Straight Connector 400"/>
              <p:cNvCxnSpPr/>
              <p:nvPr/>
            </p:nvCxnSpPr>
            <p:spPr>
              <a:xfrm>
                <a:off x="3366983" y="814694"/>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2" name="Straight Connector 401"/>
              <p:cNvCxnSpPr/>
              <p:nvPr/>
            </p:nvCxnSpPr>
            <p:spPr>
              <a:xfrm>
                <a:off x="3366983" y="861982"/>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3" name="Straight Connector 402"/>
              <p:cNvCxnSpPr/>
              <p:nvPr/>
            </p:nvCxnSpPr>
            <p:spPr>
              <a:xfrm>
                <a:off x="3366983" y="909269"/>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4" name="Straight Connector 403"/>
              <p:cNvCxnSpPr/>
              <p:nvPr/>
            </p:nvCxnSpPr>
            <p:spPr>
              <a:xfrm>
                <a:off x="3366983" y="956558"/>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67" name="Group 366"/>
            <p:cNvGrpSpPr/>
            <p:nvPr/>
          </p:nvGrpSpPr>
          <p:grpSpPr>
            <a:xfrm>
              <a:off x="2838450" y="1767176"/>
              <a:ext cx="1223963" cy="766474"/>
              <a:chOff x="2838450" y="1767176"/>
              <a:chExt cx="1223963" cy="766474"/>
            </a:xfrm>
          </p:grpSpPr>
          <p:grpSp>
            <p:nvGrpSpPr>
              <p:cNvPr id="387" name="Group 386"/>
              <p:cNvGrpSpPr/>
              <p:nvPr/>
            </p:nvGrpSpPr>
            <p:grpSpPr>
              <a:xfrm>
                <a:off x="2838450" y="1767176"/>
                <a:ext cx="1223963" cy="766474"/>
                <a:chOff x="2439988" y="1517650"/>
                <a:chExt cx="1622425" cy="1016000"/>
              </a:xfrm>
            </p:grpSpPr>
            <p:sp>
              <p:nvSpPr>
                <p:cNvPr id="389" name="Rectangle 388"/>
                <p:cNvSpPr/>
                <p:nvPr/>
              </p:nvSpPr>
              <p:spPr bwMode="auto">
                <a:xfrm>
                  <a:off x="2501924" y="1605756"/>
                  <a:ext cx="1508101" cy="830475"/>
                </a:xfrm>
                <a:prstGeom prst="rect">
                  <a:avLst/>
                </a:prstGeom>
                <a:solidFill>
                  <a:srgbClr val="EB3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90" name="Group 158"/>
                <p:cNvGrpSpPr>
                  <a:grpSpLocks noChangeAspect="1"/>
                </p:cNvGrpSpPr>
                <p:nvPr/>
              </p:nvGrpSpPr>
              <p:grpSpPr bwMode="auto">
                <a:xfrm>
                  <a:off x="2439988" y="1517650"/>
                  <a:ext cx="1622425" cy="1016000"/>
                  <a:chOff x="1537" y="956"/>
                  <a:chExt cx="1022" cy="640"/>
                </a:xfrm>
              </p:grpSpPr>
              <p:sp>
                <p:nvSpPr>
                  <p:cNvPr id="391" name="Freeform 159"/>
                  <p:cNvSpPr>
                    <a:spLocks noEditPoints="1"/>
                  </p:cNvSpPr>
                  <p:nvPr/>
                </p:nvSpPr>
                <p:spPr bwMode="auto">
                  <a:xfrm>
                    <a:off x="1537" y="956"/>
                    <a:ext cx="1022" cy="640"/>
                  </a:xfrm>
                  <a:custGeom>
                    <a:avLst/>
                    <a:gdLst>
                      <a:gd name="T0" fmla="*/ 284 w 289"/>
                      <a:gd name="T1" fmla="*/ 0 h 180"/>
                      <a:gd name="T2" fmla="*/ 4 w 289"/>
                      <a:gd name="T3" fmla="*/ 0 h 180"/>
                      <a:gd name="T4" fmla="*/ 0 w 289"/>
                      <a:gd name="T5" fmla="*/ 5 h 180"/>
                      <a:gd name="T6" fmla="*/ 0 w 289"/>
                      <a:gd name="T7" fmla="*/ 175 h 180"/>
                      <a:gd name="T8" fmla="*/ 4 w 289"/>
                      <a:gd name="T9" fmla="*/ 180 h 180"/>
                      <a:gd name="T10" fmla="*/ 284 w 289"/>
                      <a:gd name="T11" fmla="*/ 180 h 180"/>
                      <a:gd name="T12" fmla="*/ 289 w 289"/>
                      <a:gd name="T13" fmla="*/ 175 h 180"/>
                      <a:gd name="T14" fmla="*/ 289 w 289"/>
                      <a:gd name="T15" fmla="*/ 5 h 180"/>
                      <a:gd name="T16" fmla="*/ 284 w 289"/>
                      <a:gd name="T17" fmla="*/ 0 h 180"/>
                      <a:gd name="T18" fmla="*/ 275 w 289"/>
                      <a:gd name="T19" fmla="*/ 157 h 180"/>
                      <a:gd name="T20" fmla="*/ 271 w 289"/>
                      <a:gd name="T21" fmla="*/ 161 h 180"/>
                      <a:gd name="T22" fmla="*/ 18 w 289"/>
                      <a:gd name="T23" fmla="*/ 161 h 180"/>
                      <a:gd name="T24" fmla="*/ 14 w 289"/>
                      <a:gd name="T25" fmla="*/ 157 h 180"/>
                      <a:gd name="T26" fmla="*/ 14 w 289"/>
                      <a:gd name="T27" fmla="*/ 21 h 180"/>
                      <a:gd name="T28" fmla="*/ 18 w 289"/>
                      <a:gd name="T29" fmla="*/ 17 h 180"/>
                      <a:gd name="T30" fmla="*/ 271 w 289"/>
                      <a:gd name="T31" fmla="*/ 17 h 180"/>
                      <a:gd name="T32" fmla="*/ 275 w 289"/>
                      <a:gd name="T33" fmla="*/ 21 h 180"/>
                      <a:gd name="T34" fmla="*/ 275 w 289"/>
                      <a:gd name="T35" fmla="*/ 157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9" h="180">
                        <a:moveTo>
                          <a:pt x="284" y="0"/>
                        </a:moveTo>
                        <a:cubicBezTo>
                          <a:pt x="4" y="0"/>
                          <a:pt x="4" y="0"/>
                          <a:pt x="4" y="0"/>
                        </a:cubicBezTo>
                        <a:cubicBezTo>
                          <a:pt x="2" y="0"/>
                          <a:pt x="0" y="2"/>
                          <a:pt x="0" y="5"/>
                        </a:cubicBezTo>
                        <a:cubicBezTo>
                          <a:pt x="0" y="175"/>
                          <a:pt x="0" y="175"/>
                          <a:pt x="0" y="175"/>
                        </a:cubicBezTo>
                        <a:cubicBezTo>
                          <a:pt x="0" y="178"/>
                          <a:pt x="2" y="180"/>
                          <a:pt x="4" y="180"/>
                        </a:cubicBezTo>
                        <a:cubicBezTo>
                          <a:pt x="284" y="180"/>
                          <a:pt x="284" y="180"/>
                          <a:pt x="284" y="180"/>
                        </a:cubicBezTo>
                        <a:cubicBezTo>
                          <a:pt x="287" y="180"/>
                          <a:pt x="289" y="178"/>
                          <a:pt x="289" y="175"/>
                        </a:cubicBezTo>
                        <a:cubicBezTo>
                          <a:pt x="289" y="5"/>
                          <a:pt x="289" y="5"/>
                          <a:pt x="289" y="5"/>
                        </a:cubicBezTo>
                        <a:cubicBezTo>
                          <a:pt x="289" y="2"/>
                          <a:pt x="287" y="0"/>
                          <a:pt x="284" y="0"/>
                        </a:cubicBezTo>
                        <a:close/>
                        <a:moveTo>
                          <a:pt x="275" y="157"/>
                        </a:moveTo>
                        <a:cubicBezTo>
                          <a:pt x="275" y="160"/>
                          <a:pt x="273" y="161"/>
                          <a:pt x="271" y="161"/>
                        </a:cubicBezTo>
                        <a:cubicBezTo>
                          <a:pt x="18" y="161"/>
                          <a:pt x="18" y="161"/>
                          <a:pt x="18" y="161"/>
                        </a:cubicBezTo>
                        <a:cubicBezTo>
                          <a:pt x="16" y="161"/>
                          <a:pt x="14" y="160"/>
                          <a:pt x="14" y="157"/>
                        </a:cubicBezTo>
                        <a:cubicBezTo>
                          <a:pt x="14" y="21"/>
                          <a:pt x="14" y="21"/>
                          <a:pt x="14" y="21"/>
                        </a:cubicBezTo>
                        <a:cubicBezTo>
                          <a:pt x="14" y="19"/>
                          <a:pt x="16" y="17"/>
                          <a:pt x="18" y="17"/>
                        </a:cubicBezTo>
                        <a:cubicBezTo>
                          <a:pt x="271" y="17"/>
                          <a:pt x="271" y="17"/>
                          <a:pt x="271" y="17"/>
                        </a:cubicBezTo>
                        <a:cubicBezTo>
                          <a:pt x="273" y="17"/>
                          <a:pt x="275" y="19"/>
                          <a:pt x="275" y="21"/>
                        </a:cubicBezTo>
                        <a:lnTo>
                          <a:pt x="275" y="15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392" name="Oval 160"/>
                  <p:cNvSpPr>
                    <a:spLocks noChangeArrowheads="1"/>
                  </p:cNvSpPr>
                  <p:nvPr/>
                </p:nvSpPr>
                <p:spPr bwMode="auto">
                  <a:xfrm>
                    <a:off x="2036" y="1550"/>
                    <a:ext cx="25" cy="21"/>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grpSp>
          </p:grpSp>
          <p:sp>
            <p:nvSpPr>
              <p:cNvPr id="388" name="Freeform 23"/>
              <p:cNvSpPr>
                <a:spLocks noChangeAspect="1" noEditPoints="1"/>
              </p:cNvSpPr>
              <p:nvPr/>
            </p:nvSpPr>
            <p:spPr bwMode="auto">
              <a:xfrm>
                <a:off x="3098093" y="2038982"/>
                <a:ext cx="704677" cy="222862"/>
              </a:xfrm>
              <a:custGeom>
                <a:avLst/>
                <a:gdLst>
                  <a:gd name="T0" fmla="*/ 1442 w 2741"/>
                  <a:gd name="T1" fmla="*/ 572 h 865"/>
                  <a:gd name="T2" fmla="*/ 1224 w 2741"/>
                  <a:gd name="T3" fmla="*/ 701 h 865"/>
                  <a:gd name="T4" fmla="*/ 1012 w 2741"/>
                  <a:gd name="T5" fmla="*/ 576 h 865"/>
                  <a:gd name="T6" fmla="*/ 1012 w 2741"/>
                  <a:gd name="T7" fmla="*/ 295 h 865"/>
                  <a:gd name="T8" fmla="*/ 1233 w 2741"/>
                  <a:gd name="T9" fmla="*/ 165 h 865"/>
                  <a:gd name="T10" fmla="*/ 1442 w 2741"/>
                  <a:gd name="T11" fmla="*/ 291 h 865"/>
                  <a:gd name="T12" fmla="*/ 1408 w 2741"/>
                  <a:gd name="T13" fmla="*/ 435 h 865"/>
                  <a:gd name="T14" fmla="*/ 1229 w 2741"/>
                  <a:gd name="T15" fmla="*/ 220 h 865"/>
                  <a:gd name="T16" fmla="*/ 1068 w 2741"/>
                  <a:gd name="T17" fmla="*/ 323 h 865"/>
                  <a:gd name="T18" fmla="*/ 1067 w 2741"/>
                  <a:gd name="T19" fmla="*/ 545 h 865"/>
                  <a:gd name="T20" fmla="*/ 1224 w 2741"/>
                  <a:gd name="T21" fmla="*/ 646 h 865"/>
                  <a:gd name="T22" fmla="*/ 1408 w 2741"/>
                  <a:gd name="T23" fmla="*/ 435 h 865"/>
                  <a:gd name="T24" fmla="*/ 1695 w 2741"/>
                  <a:gd name="T25" fmla="*/ 186 h 865"/>
                  <a:gd name="T26" fmla="*/ 1632 w 2741"/>
                  <a:gd name="T27" fmla="*/ 322 h 865"/>
                  <a:gd name="T28" fmla="*/ 1719 w 2741"/>
                  <a:gd name="T29" fmla="*/ 372 h 865"/>
                  <a:gd name="T30" fmla="*/ 1632 w 2741"/>
                  <a:gd name="T31" fmla="*/ 692 h 865"/>
                  <a:gd name="T32" fmla="*/ 1573 w 2741"/>
                  <a:gd name="T33" fmla="*/ 372 h 865"/>
                  <a:gd name="T34" fmla="*/ 1510 w 2741"/>
                  <a:gd name="T35" fmla="*/ 322 h 865"/>
                  <a:gd name="T36" fmla="*/ 1573 w 2741"/>
                  <a:gd name="T37" fmla="*/ 262 h 865"/>
                  <a:gd name="T38" fmla="*/ 1691 w 2741"/>
                  <a:gd name="T39" fmla="*/ 136 h 865"/>
                  <a:gd name="T40" fmla="*/ 1734 w 2741"/>
                  <a:gd name="T41" fmla="*/ 196 h 865"/>
                  <a:gd name="T42" fmla="*/ 1898 w 2741"/>
                  <a:gd name="T43" fmla="*/ 186 h 865"/>
                  <a:gd name="T44" fmla="*/ 1836 w 2741"/>
                  <a:gd name="T45" fmla="*/ 322 h 865"/>
                  <a:gd name="T46" fmla="*/ 1923 w 2741"/>
                  <a:gd name="T47" fmla="*/ 372 h 865"/>
                  <a:gd name="T48" fmla="*/ 1836 w 2741"/>
                  <a:gd name="T49" fmla="*/ 692 h 865"/>
                  <a:gd name="T50" fmla="*/ 1777 w 2741"/>
                  <a:gd name="T51" fmla="*/ 372 h 865"/>
                  <a:gd name="T52" fmla="*/ 1714 w 2741"/>
                  <a:gd name="T53" fmla="*/ 322 h 865"/>
                  <a:gd name="T54" fmla="*/ 1777 w 2741"/>
                  <a:gd name="T55" fmla="*/ 262 h 865"/>
                  <a:gd name="T56" fmla="*/ 1895 w 2741"/>
                  <a:gd name="T57" fmla="*/ 136 h 865"/>
                  <a:gd name="T58" fmla="*/ 1938 w 2741"/>
                  <a:gd name="T59" fmla="*/ 196 h 865"/>
                  <a:gd name="T60" fmla="*/ 2036 w 2741"/>
                  <a:gd name="T61" fmla="*/ 217 h 865"/>
                  <a:gd name="T62" fmla="*/ 1981 w 2741"/>
                  <a:gd name="T63" fmla="*/ 217 h 865"/>
                  <a:gd name="T64" fmla="*/ 1981 w 2741"/>
                  <a:gd name="T65" fmla="*/ 162 h 865"/>
                  <a:gd name="T66" fmla="*/ 2036 w 2741"/>
                  <a:gd name="T67" fmla="*/ 162 h 865"/>
                  <a:gd name="T68" fmla="*/ 2037 w 2741"/>
                  <a:gd name="T69" fmla="*/ 692 h 865"/>
                  <a:gd name="T70" fmla="*/ 1978 w 2741"/>
                  <a:gd name="T71" fmla="*/ 322 h 865"/>
                  <a:gd name="T72" fmla="*/ 2037 w 2741"/>
                  <a:gd name="T73" fmla="*/ 692 h 865"/>
                  <a:gd name="T74" fmla="*/ 2274 w 2741"/>
                  <a:gd name="T75" fmla="*/ 701 h 865"/>
                  <a:gd name="T76" fmla="*/ 2120 w 2741"/>
                  <a:gd name="T77" fmla="*/ 612 h 865"/>
                  <a:gd name="T78" fmla="*/ 2151 w 2741"/>
                  <a:gd name="T79" fmla="*/ 369 h 865"/>
                  <a:gd name="T80" fmla="*/ 2376 w 2741"/>
                  <a:gd name="T81" fmla="*/ 332 h 865"/>
                  <a:gd name="T82" fmla="*/ 2288 w 2741"/>
                  <a:gd name="T83" fmla="*/ 364 h 865"/>
                  <a:gd name="T84" fmla="*/ 2159 w 2741"/>
                  <a:gd name="T85" fmla="*/ 511 h 865"/>
                  <a:gd name="T86" fmla="*/ 2285 w 2741"/>
                  <a:gd name="T87" fmla="*/ 651 h 865"/>
                  <a:gd name="T88" fmla="*/ 2376 w 2741"/>
                  <a:gd name="T89" fmla="*/ 675 h 865"/>
                  <a:gd name="T90" fmla="*/ 2480 w 2741"/>
                  <a:gd name="T91" fmla="*/ 522 h 865"/>
                  <a:gd name="T92" fmla="*/ 2600 w 2741"/>
                  <a:gd name="T93" fmla="*/ 651 h 865"/>
                  <a:gd name="T94" fmla="*/ 2715 w 2741"/>
                  <a:gd name="T95" fmla="*/ 666 h 865"/>
                  <a:gd name="T96" fmla="*/ 2463 w 2741"/>
                  <a:gd name="T97" fmla="*/ 650 h 865"/>
                  <a:gd name="T98" fmla="*/ 2440 w 2741"/>
                  <a:gd name="T99" fmla="*/ 408 h 865"/>
                  <a:gd name="T100" fmla="*/ 2588 w 2741"/>
                  <a:gd name="T101" fmla="*/ 313 h 865"/>
                  <a:gd name="T102" fmla="*/ 2741 w 2741"/>
                  <a:gd name="T103" fmla="*/ 491 h 865"/>
                  <a:gd name="T104" fmla="*/ 2680 w 2741"/>
                  <a:gd name="T105" fmla="*/ 472 h 865"/>
                  <a:gd name="T106" fmla="*/ 2588 w 2741"/>
                  <a:gd name="T107" fmla="*/ 364 h 865"/>
                  <a:gd name="T108" fmla="*/ 2480 w 2741"/>
                  <a:gd name="T109" fmla="*/ 472 h 865"/>
                  <a:gd name="T110" fmla="*/ 721 w 2741"/>
                  <a:gd name="T111" fmla="*/ 793 h 865"/>
                  <a:gd name="T112" fmla="*/ 721 w 2741"/>
                  <a:gd name="T113" fmla="*/ 74 h 865"/>
                  <a:gd name="T114" fmla="*/ 1 w 2741"/>
                  <a:gd name="T115" fmla="*/ 174 h 865"/>
                  <a:gd name="T116" fmla="*/ 0 w 2741"/>
                  <a:gd name="T117" fmla="*/ 694 h 865"/>
                  <a:gd name="T118" fmla="*/ 158 w 2741"/>
                  <a:gd name="T119" fmla="*/ 209 h 865"/>
                  <a:gd name="T120" fmla="*/ 464 w 2741"/>
                  <a:gd name="T121" fmla="*/ 758 h 865"/>
                  <a:gd name="T122" fmla="*/ 464 w 2741"/>
                  <a:gd name="T123" fmla="*/ 865 h 865"/>
                  <a:gd name="T124" fmla="*/ 721 w 2741"/>
                  <a:gd name="T125" fmla="*/ 794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741" h="865">
                    <a:moveTo>
                      <a:pt x="1472" y="427"/>
                    </a:moveTo>
                    <a:cubicBezTo>
                      <a:pt x="1472" y="482"/>
                      <a:pt x="1462" y="530"/>
                      <a:pt x="1442" y="572"/>
                    </a:cubicBezTo>
                    <a:cubicBezTo>
                      <a:pt x="1421" y="613"/>
                      <a:pt x="1392" y="645"/>
                      <a:pt x="1355" y="668"/>
                    </a:cubicBezTo>
                    <a:cubicBezTo>
                      <a:pt x="1317" y="690"/>
                      <a:pt x="1274" y="701"/>
                      <a:pt x="1224" y="701"/>
                    </a:cubicBezTo>
                    <a:cubicBezTo>
                      <a:pt x="1177" y="701"/>
                      <a:pt x="1135" y="691"/>
                      <a:pt x="1098" y="669"/>
                    </a:cubicBezTo>
                    <a:cubicBezTo>
                      <a:pt x="1061" y="647"/>
                      <a:pt x="1032" y="616"/>
                      <a:pt x="1012" y="576"/>
                    </a:cubicBezTo>
                    <a:cubicBezTo>
                      <a:pt x="991" y="536"/>
                      <a:pt x="981" y="490"/>
                      <a:pt x="981" y="439"/>
                    </a:cubicBezTo>
                    <a:cubicBezTo>
                      <a:pt x="981" y="384"/>
                      <a:pt x="992" y="336"/>
                      <a:pt x="1012" y="295"/>
                    </a:cubicBezTo>
                    <a:cubicBezTo>
                      <a:pt x="1033" y="253"/>
                      <a:pt x="1062" y="221"/>
                      <a:pt x="1100" y="199"/>
                    </a:cubicBezTo>
                    <a:cubicBezTo>
                      <a:pt x="1139" y="176"/>
                      <a:pt x="1183" y="165"/>
                      <a:pt x="1233" y="165"/>
                    </a:cubicBezTo>
                    <a:cubicBezTo>
                      <a:pt x="1279" y="165"/>
                      <a:pt x="1321" y="176"/>
                      <a:pt x="1357" y="198"/>
                    </a:cubicBezTo>
                    <a:cubicBezTo>
                      <a:pt x="1394" y="220"/>
                      <a:pt x="1422" y="251"/>
                      <a:pt x="1442" y="291"/>
                    </a:cubicBezTo>
                    <a:cubicBezTo>
                      <a:pt x="1462" y="330"/>
                      <a:pt x="1472" y="376"/>
                      <a:pt x="1472" y="427"/>
                    </a:cubicBezTo>
                    <a:close/>
                    <a:moveTo>
                      <a:pt x="1408" y="435"/>
                    </a:moveTo>
                    <a:cubicBezTo>
                      <a:pt x="1408" y="367"/>
                      <a:pt x="1392" y="314"/>
                      <a:pt x="1361" y="276"/>
                    </a:cubicBezTo>
                    <a:cubicBezTo>
                      <a:pt x="1329" y="239"/>
                      <a:pt x="1285" y="220"/>
                      <a:pt x="1229" y="220"/>
                    </a:cubicBezTo>
                    <a:cubicBezTo>
                      <a:pt x="1193" y="220"/>
                      <a:pt x="1161" y="229"/>
                      <a:pt x="1133" y="247"/>
                    </a:cubicBezTo>
                    <a:cubicBezTo>
                      <a:pt x="1105" y="265"/>
                      <a:pt x="1084" y="290"/>
                      <a:pt x="1068" y="323"/>
                    </a:cubicBezTo>
                    <a:cubicBezTo>
                      <a:pt x="1053" y="356"/>
                      <a:pt x="1045" y="393"/>
                      <a:pt x="1045" y="434"/>
                    </a:cubicBezTo>
                    <a:cubicBezTo>
                      <a:pt x="1045" y="475"/>
                      <a:pt x="1052" y="512"/>
                      <a:pt x="1067" y="545"/>
                    </a:cubicBezTo>
                    <a:cubicBezTo>
                      <a:pt x="1082" y="577"/>
                      <a:pt x="1103" y="602"/>
                      <a:pt x="1131" y="620"/>
                    </a:cubicBezTo>
                    <a:cubicBezTo>
                      <a:pt x="1158" y="638"/>
                      <a:pt x="1189" y="646"/>
                      <a:pt x="1224" y="646"/>
                    </a:cubicBezTo>
                    <a:cubicBezTo>
                      <a:pt x="1282" y="646"/>
                      <a:pt x="1327" y="628"/>
                      <a:pt x="1359" y="590"/>
                    </a:cubicBezTo>
                    <a:cubicBezTo>
                      <a:pt x="1392" y="552"/>
                      <a:pt x="1408" y="501"/>
                      <a:pt x="1408" y="435"/>
                    </a:cubicBezTo>
                    <a:close/>
                    <a:moveTo>
                      <a:pt x="1734" y="196"/>
                    </a:moveTo>
                    <a:cubicBezTo>
                      <a:pt x="1722" y="190"/>
                      <a:pt x="1709" y="186"/>
                      <a:pt x="1695" y="186"/>
                    </a:cubicBezTo>
                    <a:cubicBezTo>
                      <a:pt x="1653" y="186"/>
                      <a:pt x="1632" y="213"/>
                      <a:pt x="1632" y="265"/>
                    </a:cubicBezTo>
                    <a:cubicBezTo>
                      <a:pt x="1632" y="322"/>
                      <a:pt x="1632" y="322"/>
                      <a:pt x="1632" y="322"/>
                    </a:cubicBezTo>
                    <a:cubicBezTo>
                      <a:pt x="1719" y="322"/>
                      <a:pt x="1719" y="322"/>
                      <a:pt x="1719" y="322"/>
                    </a:cubicBezTo>
                    <a:cubicBezTo>
                      <a:pt x="1719" y="372"/>
                      <a:pt x="1719" y="372"/>
                      <a:pt x="1719" y="372"/>
                    </a:cubicBezTo>
                    <a:cubicBezTo>
                      <a:pt x="1632" y="372"/>
                      <a:pt x="1632" y="372"/>
                      <a:pt x="1632" y="372"/>
                    </a:cubicBezTo>
                    <a:cubicBezTo>
                      <a:pt x="1632" y="692"/>
                      <a:pt x="1632" y="692"/>
                      <a:pt x="1632" y="692"/>
                    </a:cubicBezTo>
                    <a:cubicBezTo>
                      <a:pt x="1573" y="692"/>
                      <a:pt x="1573" y="692"/>
                      <a:pt x="1573" y="692"/>
                    </a:cubicBezTo>
                    <a:cubicBezTo>
                      <a:pt x="1573" y="372"/>
                      <a:pt x="1573" y="372"/>
                      <a:pt x="1573" y="372"/>
                    </a:cubicBezTo>
                    <a:cubicBezTo>
                      <a:pt x="1510" y="372"/>
                      <a:pt x="1510" y="372"/>
                      <a:pt x="1510" y="372"/>
                    </a:cubicBezTo>
                    <a:cubicBezTo>
                      <a:pt x="1510" y="322"/>
                      <a:pt x="1510" y="322"/>
                      <a:pt x="1510" y="322"/>
                    </a:cubicBezTo>
                    <a:cubicBezTo>
                      <a:pt x="1573" y="322"/>
                      <a:pt x="1573" y="322"/>
                      <a:pt x="1573" y="322"/>
                    </a:cubicBezTo>
                    <a:cubicBezTo>
                      <a:pt x="1573" y="262"/>
                      <a:pt x="1573" y="262"/>
                      <a:pt x="1573" y="262"/>
                    </a:cubicBezTo>
                    <a:cubicBezTo>
                      <a:pt x="1573" y="224"/>
                      <a:pt x="1584" y="194"/>
                      <a:pt x="1606" y="171"/>
                    </a:cubicBezTo>
                    <a:cubicBezTo>
                      <a:pt x="1629" y="148"/>
                      <a:pt x="1657" y="136"/>
                      <a:pt x="1691" y="136"/>
                    </a:cubicBezTo>
                    <a:cubicBezTo>
                      <a:pt x="1709" y="136"/>
                      <a:pt x="1723" y="138"/>
                      <a:pt x="1734" y="143"/>
                    </a:cubicBezTo>
                    <a:lnTo>
                      <a:pt x="1734" y="196"/>
                    </a:lnTo>
                    <a:close/>
                    <a:moveTo>
                      <a:pt x="1938" y="196"/>
                    </a:moveTo>
                    <a:cubicBezTo>
                      <a:pt x="1926" y="190"/>
                      <a:pt x="1913" y="186"/>
                      <a:pt x="1898" y="186"/>
                    </a:cubicBezTo>
                    <a:cubicBezTo>
                      <a:pt x="1857" y="186"/>
                      <a:pt x="1836" y="213"/>
                      <a:pt x="1836" y="265"/>
                    </a:cubicBezTo>
                    <a:cubicBezTo>
                      <a:pt x="1836" y="322"/>
                      <a:pt x="1836" y="322"/>
                      <a:pt x="1836" y="322"/>
                    </a:cubicBezTo>
                    <a:cubicBezTo>
                      <a:pt x="1923" y="322"/>
                      <a:pt x="1923" y="322"/>
                      <a:pt x="1923" y="322"/>
                    </a:cubicBezTo>
                    <a:cubicBezTo>
                      <a:pt x="1923" y="372"/>
                      <a:pt x="1923" y="372"/>
                      <a:pt x="1923" y="372"/>
                    </a:cubicBezTo>
                    <a:cubicBezTo>
                      <a:pt x="1836" y="372"/>
                      <a:pt x="1836" y="372"/>
                      <a:pt x="1836" y="372"/>
                    </a:cubicBezTo>
                    <a:cubicBezTo>
                      <a:pt x="1836" y="692"/>
                      <a:pt x="1836" y="692"/>
                      <a:pt x="1836" y="692"/>
                    </a:cubicBezTo>
                    <a:cubicBezTo>
                      <a:pt x="1777" y="692"/>
                      <a:pt x="1777" y="692"/>
                      <a:pt x="1777" y="692"/>
                    </a:cubicBezTo>
                    <a:cubicBezTo>
                      <a:pt x="1777" y="372"/>
                      <a:pt x="1777" y="372"/>
                      <a:pt x="1777" y="372"/>
                    </a:cubicBezTo>
                    <a:cubicBezTo>
                      <a:pt x="1714" y="372"/>
                      <a:pt x="1714" y="372"/>
                      <a:pt x="1714" y="372"/>
                    </a:cubicBezTo>
                    <a:cubicBezTo>
                      <a:pt x="1714" y="322"/>
                      <a:pt x="1714" y="322"/>
                      <a:pt x="1714" y="322"/>
                    </a:cubicBezTo>
                    <a:cubicBezTo>
                      <a:pt x="1777" y="322"/>
                      <a:pt x="1777" y="322"/>
                      <a:pt x="1777" y="322"/>
                    </a:cubicBezTo>
                    <a:cubicBezTo>
                      <a:pt x="1777" y="262"/>
                      <a:pt x="1777" y="262"/>
                      <a:pt x="1777" y="262"/>
                    </a:cubicBezTo>
                    <a:cubicBezTo>
                      <a:pt x="1777" y="224"/>
                      <a:pt x="1788" y="194"/>
                      <a:pt x="1810" y="171"/>
                    </a:cubicBezTo>
                    <a:cubicBezTo>
                      <a:pt x="1832" y="148"/>
                      <a:pt x="1861" y="136"/>
                      <a:pt x="1895" y="136"/>
                    </a:cubicBezTo>
                    <a:cubicBezTo>
                      <a:pt x="1913" y="136"/>
                      <a:pt x="1927" y="138"/>
                      <a:pt x="1938" y="143"/>
                    </a:cubicBezTo>
                    <a:lnTo>
                      <a:pt x="1938" y="196"/>
                    </a:lnTo>
                    <a:close/>
                    <a:moveTo>
                      <a:pt x="2047" y="189"/>
                    </a:moveTo>
                    <a:cubicBezTo>
                      <a:pt x="2047" y="200"/>
                      <a:pt x="2043" y="210"/>
                      <a:pt x="2036" y="217"/>
                    </a:cubicBezTo>
                    <a:cubicBezTo>
                      <a:pt x="2028" y="224"/>
                      <a:pt x="2019" y="228"/>
                      <a:pt x="2008" y="228"/>
                    </a:cubicBezTo>
                    <a:cubicBezTo>
                      <a:pt x="1997" y="228"/>
                      <a:pt x="1988" y="224"/>
                      <a:pt x="1981" y="217"/>
                    </a:cubicBezTo>
                    <a:cubicBezTo>
                      <a:pt x="1973" y="210"/>
                      <a:pt x="1970" y="201"/>
                      <a:pt x="1970" y="189"/>
                    </a:cubicBezTo>
                    <a:cubicBezTo>
                      <a:pt x="1970" y="179"/>
                      <a:pt x="1973" y="170"/>
                      <a:pt x="1981" y="162"/>
                    </a:cubicBezTo>
                    <a:cubicBezTo>
                      <a:pt x="1988" y="155"/>
                      <a:pt x="1997" y="151"/>
                      <a:pt x="2008" y="151"/>
                    </a:cubicBezTo>
                    <a:cubicBezTo>
                      <a:pt x="2019" y="151"/>
                      <a:pt x="2029" y="155"/>
                      <a:pt x="2036" y="162"/>
                    </a:cubicBezTo>
                    <a:cubicBezTo>
                      <a:pt x="2044" y="170"/>
                      <a:pt x="2047" y="179"/>
                      <a:pt x="2047" y="189"/>
                    </a:cubicBezTo>
                    <a:close/>
                    <a:moveTo>
                      <a:pt x="2037" y="692"/>
                    </a:moveTo>
                    <a:cubicBezTo>
                      <a:pt x="1978" y="692"/>
                      <a:pt x="1978" y="692"/>
                      <a:pt x="1978" y="692"/>
                    </a:cubicBezTo>
                    <a:cubicBezTo>
                      <a:pt x="1978" y="322"/>
                      <a:pt x="1978" y="322"/>
                      <a:pt x="1978" y="322"/>
                    </a:cubicBezTo>
                    <a:cubicBezTo>
                      <a:pt x="2037" y="322"/>
                      <a:pt x="2037" y="322"/>
                      <a:pt x="2037" y="322"/>
                    </a:cubicBezTo>
                    <a:lnTo>
                      <a:pt x="2037" y="692"/>
                    </a:lnTo>
                    <a:close/>
                    <a:moveTo>
                      <a:pt x="2376" y="675"/>
                    </a:moveTo>
                    <a:cubicBezTo>
                      <a:pt x="2347" y="693"/>
                      <a:pt x="2313" y="701"/>
                      <a:pt x="2274" y="701"/>
                    </a:cubicBezTo>
                    <a:cubicBezTo>
                      <a:pt x="2240" y="701"/>
                      <a:pt x="2210" y="694"/>
                      <a:pt x="2183" y="678"/>
                    </a:cubicBezTo>
                    <a:cubicBezTo>
                      <a:pt x="2156" y="663"/>
                      <a:pt x="2135" y="641"/>
                      <a:pt x="2120" y="612"/>
                    </a:cubicBezTo>
                    <a:cubicBezTo>
                      <a:pt x="2105" y="584"/>
                      <a:pt x="2098" y="552"/>
                      <a:pt x="2098" y="516"/>
                    </a:cubicBezTo>
                    <a:cubicBezTo>
                      <a:pt x="2098" y="455"/>
                      <a:pt x="2116" y="406"/>
                      <a:pt x="2151" y="369"/>
                    </a:cubicBezTo>
                    <a:cubicBezTo>
                      <a:pt x="2186" y="332"/>
                      <a:pt x="2232" y="313"/>
                      <a:pt x="2291" y="313"/>
                    </a:cubicBezTo>
                    <a:cubicBezTo>
                      <a:pt x="2323" y="313"/>
                      <a:pt x="2352" y="319"/>
                      <a:pt x="2376" y="332"/>
                    </a:cubicBezTo>
                    <a:cubicBezTo>
                      <a:pt x="2376" y="393"/>
                      <a:pt x="2376" y="393"/>
                      <a:pt x="2376" y="393"/>
                    </a:cubicBezTo>
                    <a:cubicBezTo>
                      <a:pt x="2349" y="373"/>
                      <a:pt x="2319" y="364"/>
                      <a:pt x="2288" y="364"/>
                    </a:cubicBezTo>
                    <a:cubicBezTo>
                      <a:pt x="2250" y="364"/>
                      <a:pt x="2219" y="377"/>
                      <a:pt x="2195" y="405"/>
                    </a:cubicBezTo>
                    <a:cubicBezTo>
                      <a:pt x="2171" y="432"/>
                      <a:pt x="2159" y="467"/>
                      <a:pt x="2159" y="511"/>
                    </a:cubicBezTo>
                    <a:cubicBezTo>
                      <a:pt x="2159" y="554"/>
                      <a:pt x="2170" y="588"/>
                      <a:pt x="2193" y="613"/>
                    </a:cubicBezTo>
                    <a:cubicBezTo>
                      <a:pt x="2216" y="638"/>
                      <a:pt x="2246" y="651"/>
                      <a:pt x="2285" y="651"/>
                    </a:cubicBezTo>
                    <a:cubicBezTo>
                      <a:pt x="2317" y="651"/>
                      <a:pt x="2347" y="640"/>
                      <a:pt x="2376" y="619"/>
                    </a:cubicBezTo>
                    <a:lnTo>
                      <a:pt x="2376" y="675"/>
                    </a:lnTo>
                    <a:close/>
                    <a:moveTo>
                      <a:pt x="2741" y="522"/>
                    </a:moveTo>
                    <a:cubicBezTo>
                      <a:pt x="2480" y="522"/>
                      <a:pt x="2480" y="522"/>
                      <a:pt x="2480" y="522"/>
                    </a:cubicBezTo>
                    <a:cubicBezTo>
                      <a:pt x="2480" y="564"/>
                      <a:pt x="2492" y="596"/>
                      <a:pt x="2513" y="618"/>
                    </a:cubicBezTo>
                    <a:cubicBezTo>
                      <a:pt x="2534" y="640"/>
                      <a:pt x="2563" y="651"/>
                      <a:pt x="2600" y="651"/>
                    </a:cubicBezTo>
                    <a:cubicBezTo>
                      <a:pt x="2642" y="651"/>
                      <a:pt x="2680" y="637"/>
                      <a:pt x="2715" y="610"/>
                    </a:cubicBezTo>
                    <a:cubicBezTo>
                      <a:pt x="2715" y="666"/>
                      <a:pt x="2715" y="666"/>
                      <a:pt x="2715" y="666"/>
                    </a:cubicBezTo>
                    <a:cubicBezTo>
                      <a:pt x="2683" y="689"/>
                      <a:pt x="2640" y="701"/>
                      <a:pt x="2586" y="701"/>
                    </a:cubicBezTo>
                    <a:cubicBezTo>
                      <a:pt x="2533" y="701"/>
                      <a:pt x="2492" y="684"/>
                      <a:pt x="2463" y="650"/>
                    </a:cubicBezTo>
                    <a:cubicBezTo>
                      <a:pt x="2433" y="616"/>
                      <a:pt x="2418" y="569"/>
                      <a:pt x="2418" y="509"/>
                    </a:cubicBezTo>
                    <a:cubicBezTo>
                      <a:pt x="2418" y="472"/>
                      <a:pt x="2425" y="439"/>
                      <a:pt x="2440" y="408"/>
                    </a:cubicBezTo>
                    <a:cubicBezTo>
                      <a:pt x="2455" y="378"/>
                      <a:pt x="2476" y="355"/>
                      <a:pt x="2502" y="338"/>
                    </a:cubicBezTo>
                    <a:cubicBezTo>
                      <a:pt x="2528" y="321"/>
                      <a:pt x="2557" y="313"/>
                      <a:pt x="2588" y="313"/>
                    </a:cubicBezTo>
                    <a:cubicBezTo>
                      <a:pt x="2636" y="313"/>
                      <a:pt x="2674" y="329"/>
                      <a:pt x="2701" y="360"/>
                    </a:cubicBezTo>
                    <a:cubicBezTo>
                      <a:pt x="2728" y="391"/>
                      <a:pt x="2741" y="435"/>
                      <a:pt x="2741" y="491"/>
                    </a:cubicBezTo>
                    <a:lnTo>
                      <a:pt x="2741" y="522"/>
                    </a:lnTo>
                    <a:close/>
                    <a:moveTo>
                      <a:pt x="2680" y="472"/>
                    </a:moveTo>
                    <a:cubicBezTo>
                      <a:pt x="2680" y="438"/>
                      <a:pt x="2672" y="411"/>
                      <a:pt x="2655" y="392"/>
                    </a:cubicBezTo>
                    <a:cubicBezTo>
                      <a:pt x="2639" y="373"/>
                      <a:pt x="2617" y="364"/>
                      <a:pt x="2588" y="364"/>
                    </a:cubicBezTo>
                    <a:cubicBezTo>
                      <a:pt x="2560" y="364"/>
                      <a:pt x="2537" y="374"/>
                      <a:pt x="2517" y="393"/>
                    </a:cubicBezTo>
                    <a:cubicBezTo>
                      <a:pt x="2498" y="413"/>
                      <a:pt x="2485" y="439"/>
                      <a:pt x="2480" y="472"/>
                    </a:cubicBezTo>
                    <a:lnTo>
                      <a:pt x="2680" y="472"/>
                    </a:lnTo>
                    <a:close/>
                    <a:moveTo>
                      <a:pt x="721" y="793"/>
                    </a:moveTo>
                    <a:cubicBezTo>
                      <a:pt x="721" y="793"/>
                      <a:pt x="721" y="793"/>
                      <a:pt x="721" y="793"/>
                    </a:cubicBezTo>
                    <a:cubicBezTo>
                      <a:pt x="721" y="74"/>
                      <a:pt x="721" y="74"/>
                      <a:pt x="721" y="74"/>
                    </a:cubicBezTo>
                    <a:cubicBezTo>
                      <a:pt x="464" y="0"/>
                      <a:pt x="464" y="0"/>
                      <a:pt x="464" y="0"/>
                    </a:cubicBezTo>
                    <a:cubicBezTo>
                      <a:pt x="1" y="174"/>
                      <a:pt x="1" y="174"/>
                      <a:pt x="1" y="174"/>
                    </a:cubicBezTo>
                    <a:cubicBezTo>
                      <a:pt x="0" y="174"/>
                      <a:pt x="0" y="174"/>
                      <a:pt x="0" y="174"/>
                    </a:cubicBezTo>
                    <a:cubicBezTo>
                      <a:pt x="0" y="694"/>
                      <a:pt x="0" y="694"/>
                      <a:pt x="0" y="694"/>
                    </a:cubicBezTo>
                    <a:cubicBezTo>
                      <a:pt x="158" y="632"/>
                      <a:pt x="158" y="632"/>
                      <a:pt x="158" y="632"/>
                    </a:cubicBezTo>
                    <a:cubicBezTo>
                      <a:pt x="158" y="209"/>
                      <a:pt x="158" y="209"/>
                      <a:pt x="158" y="209"/>
                    </a:cubicBezTo>
                    <a:cubicBezTo>
                      <a:pt x="464" y="136"/>
                      <a:pt x="464" y="136"/>
                      <a:pt x="464" y="136"/>
                    </a:cubicBezTo>
                    <a:cubicBezTo>
                      <a:pt x="464" y="758"/>
                      <a:pt x="464" y="758"/>
                      <a:pt x="464" y="758"/>
                    </a:cubicBezTo>
                    <a:cubicBezTo>
                      <a:pt x="0" y="694"/>
                      <a:pt x="0" y="694"/>
                      <a:pt x="0" y="694"/>
                    </a:cubicBezTo>
                    <a:cubicBezTo>
                      <a:pt x="464" y="865"/>
                      <a:pt x="464" y="865"/>
                      <a:pt x="464" y="865"/>
                    </a:cubicBezTo>
                    <a:cubicBezTo>
                      <a:pt x="464" y="865"/>
                      <a:pt x="464" y="865"/>
                      <a:pt x="464" y="865"/>
                    </a:cubicBezTo>
                    <a:cubicBezTo>
                      <a:pt x="721" y="794"/>
                      <a:pt x="721" y="794"/>
                      <a:pt x="721" y="794"/>
                    </a:cubicBezTo>
                    <a:cubicBezTo>
                      <a:pt x="721" y="793"/>
                      <a:pt x="721" y="793"/>
                      <a:pt x="721" y="793"/>
                    </a:cubicBezTo>
                    <a:close/>
                  </a:path>
                </a:pathLst>
              </a:custGeom>
              <a:solidFill>
                <a:schemeClr val="tx1"/>
              </a:solidFill>
              <a:ln>
                <a:noFill/>
              </a:ln>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grpSp>
        <p:grpSp>
          <p:nvGrpSpPr>
            <p:cNvPr id="368" name="Group 299"/>
            <p:cNvGrpSpPr>
              <a:grpSpLocks noChangeAspect="1"/>
            </p:cNvGrpSpPr>
            <p:nvPr/>
          </p:nvGrpSpPr>
          <p:grpSpPr bwMode="auto">
            <a:xfrm>
              <a:off x="292100" y="1517955"/>
              <a:ext cx="1885896" cy="1015695"/>
              <a:chOff x="-158" y="615"/>
              <a:chExt cx="2048" cy="1103"/>
            </a:xfrm>
          </p:grpSpPr>
          <p:sp>
            <p:nvSpPr>
              <p:cNvPr id="369" name="Freeform 300"/>
              <p:cNvSpPr>
                <a:spLocks/>
              </p:cNvSpPr>
              <p:nvPr/>
            </p:nvSpPr>
            <p:spPr bwMode="auto">
              <a:xfrm>
                <a:off x="102" y="615"/>
                <a:ext cx="1532" cy="984"/>
              </a:xfrm>
              <a:custGeom>
                <a:avLst/>
                <a:gdLst>
                  <a:gd name="T0" fmla="*/ 625 w 646"/>
                  <a:gd name="T1" fmla="*/ 0 h 414"/>
                  <a:gd name="T2" fmla="*/ 22 w 646"/>
                  <a:gd name="T3" fmla="*/ 0 h 414"/>
                  <a:gd name="T4" fmla="*/ 0 w 646"/>
                  <a:gd name="T5" fmla="*/ 22 h 414"/>
                  <a:gd name="T6" fmla="*/ 0 w 646"/>
                  <a:gd name="T7" fmla="*/ 393 h 414"/>
                  <a:gd name="T8" fmla="*/ 22 w 646"/>
                  <a:gd name="T9" fmla="*/ 414 h 414"/>
                  <a:gd name="T10" fmla="*/ 625 w 646"/>
                  <a:gd name="T11" fmla="*/ 414 h 414"/>
                  <a:gd name="T12" fmla="*/ 646 w 646"/>
                  <a:gd name="T13" fmla="*/ 393 h 414"/>
                  <a:gd name="T14" fmla="*/ 646 w 646"/>
                  <a:gd name="T15" fmla="*/ 22 h 414"/>
                  <a:gd name="T16" fmla="*/ 625 w 646"/>
                  <a:gd name="T17" fmla="*/ 0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6" h="414">
                    <a:moveTo>
                      <a:pt x="625" y="0"/>
                    </a:moveTo>
                    <a:cubicBezTo>
                      <a:pt x="22" y="0"/>
                      <a:pt x="22" y="0"/>
                      <a:pt x="22" y="0"/>
                    </a:cubicBezTo>
                    <a:cubicBezTo>
                      <a:pt x="11" y="0"/>
                      <a:pt x="0" y="9"/>
                      <a:pt x="0" y="22"/>
                    </a:cubicBezTo>
                    <a:cubicBezTo>
                      <a:pt x="0" y="393"/>
                      <a:pt x="0" y="393"/>
                      <a:pt x="0" y="393"/>
                    </a:cubicBezTo>
                    <a:cubicBezTo>
                      <a:pt x="0" y="406"/>
                      <a:pt x="11" y="414"/>
                      <a:pt x="22" y="414"/>
                    </a:cubicBezTo>
                    <a:cubicBezTo>
                      <a:pt x="625" y="414"/>
                      <a:pt x="625" y="414"/>
                      <a:pt x="625" y="414"/>
                    </a:cubicBezTo>
                    <a:cubicBezTo>
                      <a:pt x="638" y="414"/>
                      <a:pt x="646" y="406"/>
                      <a:pt x="646" y="393"/>
                    </a:cubicBezTo>
                    <a:cubicBezTo>
                      <a:pt x="646" y="22"/>
                      <a:pt x="646" y="22"/>
                      <a:pt x="646" y="22"/>
                    </a:cubicBezTo>
                    <a:cubicBezTo>
                      <a:pt x="646" y="9"/>
                      <a:pt x="638" y="0"/>
                      <a:pt x="62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370" name="Freeform 301"/>
              <p:cNvSpPr>
                <a:spLocks/>
              </p:cNvSpPr>
              <p:nvPr/>
            </p:nvSpPr>
            <p:spPr bwMode="auto">
              <a:xfrm>
                <a:off x="169" y="672"/>
                <a:ext cx="1398" cy="865"/>
              </a:xfrm>
              <a:custGeom>
                <a:avLst/>
                <a:gdLst>
                  <a:gd name="T0" fmla="*/ 590 w 590"/>
                  <a:gd name="T1" fmla="*/ 364 h 364"/>
                  <a:gd name="T2" fmla="*/ 0 w 590"/>
                  <a:gd name="T3" fmla="*/ 364 h 364"/>
                  <a:gd name="T4" fmla="*/ 0 w 590"/>
                  <a:gd name="T5" fmla="*/ 0 h 364"/>
                  <a:gd name="T6" fmla="*/ 590 w 590"/>
                  <a:gd name="T7" fmla="*/ 0 h 364"/>
                  <a:gd name="T8" fmla="*/ 590 w 590"/>
                  <a:gd name="T9" fmla="*/ 364 h 364"/>
                </a:gdLst>
                <a:ahLst/>
                <a:cxnLst>
                  <a:cxn ang="0">
                    <a:pos x="T0" y="T1"/>
                  </a:cxn>
                  <a:cxn ang="0">
                    <a:pos x="T2" y="T3"/>
                  </a:cxn>
                  <a:cxn ang="0">
                    <a:pos x="T4" y="T5"/>
                  </a:cxn>
                  <a:cxn ang="0">
                    <a:pos x="T6" y="T7"/>
                  </a:cxn>
                  <a:cxn ang="0">
                    <a:pos x="T8" y="T9"/>
                  </a:cxn>
                </a:cxnLst>
                <a:rect l="0" t="0" r="r" b="b"/>
                <a:pathLst>
                  <a:path w="590" h="364">
                    <a:moveTo>
                      <a:pt x="590" y="364"/>
                    </a:moveTo>
                    <a:cubicBezTo>
                      <a:pt x="0" y="364"/>
                      <a:pt x="0" y="364"/>
                      <a:pt x="0" y="364"/>
                    </a:cubicBezTo>
                    <a:cubicBezTo>
                      <a:pt x="0" y="0"/>
                      <a:pt x="0" y="0"/>
                      <a:pt x="0" y="0"/>
                    </a:cubicBezTo>
                    <a:cubicBezTo>
                      <a:pt x="590" y="0"/>
                      <a:pt x="590" y="0"/>
                      <a:pt x="590" y="0"/>
                    </a:cubicBezTo>
                    <a:cubicBezTo>
                      <a:pt x="590" y="364"/>
                      <a:pt x="590" y="364"/>
                      <a:pt x="590" y="364"/>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371" name="Freeform 302"/>
              <p:cNvSpPr>
                <a:spLocks/>
              </p:cNvSpPr>
              <p:nvPr/>
            </p:nvSpPr>
            <p:spPr bwMode="auto">
              <a:xfrm>
                <a:off x="-158" y="1637"/>
                <a:ext cx="2048" cy="81"/>
              </a:xfrm>
              <a:custGeom>
                <a:avLst/>
                <a:gdLst>
                  <a:gd name="T0" fmla="*/ 493 w 864"/>
                  <a:gd name="T1" fmla="*/ 0 h 34"/>
                  <a:gd name="T2" fmla="*/ 493 w 864"/>
                  <a:gd name="T3" fmla="*/ 4 h 34"/>
                  <a:gd name="T4" fmla="*/ 484 w 864"/>
                  <a:gd name="T5" fmla="*/ 10 h 34"/>
                  <a:gd name="T6" fmla="*/ 383 w 864"/>
                  <a:gd name="T7" fmla="*/ 10 h 34"/>
                  <a:gd name="T8" fmla="*/ 374 w 864"/>
                  <a:gd name="T9" fmla="*/ 4 h 34"/>
                  <a:gd name="T10" fmla="*/ 374 w 864"/>
                  <a:gd name="T11" fmla="*/ 0 h 34"/>
                  <a:gd name="T12" fmla="*/ 0 w 864"/>
                  <a:gd name="T13" fmla="*/ 0 h 34"/>
                  <a:gd name="T14" fmla="*/ 0 w 864"/>
                  <a:gd name="T15" fmla="*/ 21 h 34"/>
                  <a:gd name="T16" fmla="*/ 28 w 864"/>
                  <a:gd name="T17" fmla="*/ 34 h 34"/>
                  <a:gd name="T18" fmla="*/ 836 w 864"/>
                  <a:gd name="T19" fmla="*/ 34 h 34"/>
                  <a:gd name="T20" fmla="*/ 864 w 864"/>
                  <a:gd name="T21" fmla="*/ 21 h 34"/>
                  <a:gd name="T22" fmla="*/ 864 w 864"/>
                  <a:gd name="T23" fmla="*/ 0 h 34"/>
                  <a:gd name="T24" fmla="*/ 493 w 864"/>
                  <a:gd name="T25"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4" h="34">
                    <a:moveTo>
                      <a:pt x="493" y="0"/>
                    </a:moveTo>
                    <a:cubicBezTo>
                      <a:pt x="493" y="4"/>
                      <a:pt x="493" y="4"/>
                      <a:pt x="493" y="4"/>
                    </a:cubicBezTo>
                    <a:cubicBezTo>
                      <a:pt x="493" y="8"/>
                      <a:pt x="488" y="10"/>
                      <a:pt x="484" y="10"/>
                    </a:cubicBezTo>
                    <a:cubicBezTo>
                      <a:pt x="383" y="10"/>
                      <a:pt x="383" y="10"/>
                      <a:pt x="383" y="10"/>
                    </a:cubicBezTo>
                    <a:cubicBezTo>
                      <a:pt x="378" y="10"/>
                      <a:pt x="374" y="8"/>
                      <a:pt x="374" y="4"/>
                    </a:cubicBezTo>
                    <a:cubicBezTo>
                      <a:pt x="374" y="0"/>
                      <a:pt x="374" y="0"/>
                      <a:pt x="374" y="0"/>
                    </a:cubicBezTo>
                    <a:cubicBezTo>
                      <a:pt x="0" y="0"/>
                      <a:pt x="0" y="0"/>
                      <a:pt x="0" y="0"/>
                    </a:cubicBezTo>
                    <a:cubicBezTo>
                      <a:pt x="0" y="21"/>
                      <a:pt x="0" y="21"/>
                      <a:pt x="0" y="21"/>
                    </a:cubicBezTo>
                    <a:cubicBezTo>
                      <a:pt x="0" y="21"/>
                      <a:pt x="20" y="34"/>
                      <a:pt x="28" y="34"/>
                    </a:cubicBezTo>
                    <a:cubicBezTo>
                      <a:pt x="836" y="34"/>
                      <a:pt x="836" y="34"/>
                      <a:pt x="836" y="34"/>
                    </a:cubicBezTo>
                    <a:cubicBezTo>
                      <a:pt x="845" y="34"/>
                      <a:pt x="864" y="21"/>
                      <a:pt x="864" y="21"/>
                    </a:cubicBezTo>
                    <a:cubicBezTo>
                      <a:pt x="864" y="0"/>
                      <a:pt x="864" y="0"/>
                      <a:pt x="864" y="0"/>
                    </a:cubicBezTo>
                    <a:lnTo>
                      <a:pt x="49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372" name="Rectangle 303"/>
              <p:cNvSpPr>
                <a:spLocks noChangeArrowheads="1"/>
              </p:cNvSpPr>
              <p:nvPr/>
            </p:nvSpPr>
            <p:spPr bwMode="auto">
              <a:xfrm>
                <a:off x="169" y="672"/>
                <a:ext cx="1398" cy="86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373" name="Rectangle 304"/>
              <p:cNvSpPr>
                <a:spLocks noChangeArrowheads="1"/>
              </p:cNvSpPr>
              <p:nvPr/>
            </p:nvSpPr>
            <p:spPr bwMode="auto">
              <a:xfrm>
                <a:off x="169" y="672"/>
                <a:ext cx="1398" cy="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374" name="Rectangle 305"/>
              <p:cNvSpPr>
                <a:spLocks noChangeArrowheads="1"/>
              </p:cNvSpPr>
              <p:nvPr/>
            </p:nvSpPr>
            <p:spPr bwMode="auto">
              <a:xfrm>
                <a:off x="240" y="753"/>
                <a:ext cx="1251" cy="15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375" name="Rectangle 306"/>
              <p:cNvSpPr>
                <a:spLocks noChangeArrowheads="1"/>
              </p:cNvSpPr>
              <p:nvPr/>
            </p:nvSpPr>
            <p:spPr bwMode="auto">
              <a:xfrm>
                <a:off x="287" y="793"/>
                <a:ext cx="621" cy="79"/>
              </a:xfrm>
              <a:prstGeom prst="rect">
                <a:avLst/>
              </a:prstGeom>
              <a:solidFill>
                <a:srgbClr val="EB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376" name="Rectangle 307"/>
              <p:cNvSpPr>
                <a:spLocks noChangeArrowheads="1"/>
              </p:cNvSpPr>
              <p:nvPr/>
            </p:nvSpPr>
            <p:spPr bwMode="auto">
              <a:xfrm>
                <a:off x="1245" y="812"/>
                <a:ext cx="199" cy="4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377" name="Rectangle 308"/>
              <p:cNvSpPr>
                <a:spLocks noChangeArrowheads="1"/>
              </p:cNvSpPr>
              <p:nvPr/>
            </p:nvSpPr>
            <p:spPr bwMode="auto">
              <a:xfrm>
                <a:off x="240" y="995"/>
                <a:ext cx="125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378" name="Rectangle 309"/>
              <p:cNvSpPr>
                <a:spLocks noChangeArrowheads="1"/>
              </p:cNvSpPr>
              <p:nvPr/>
            </p:nvSpPr>
            <p:spPr bwMode="auto">
              <a:xfrm>
                <a:off x="240" y="995"/>
                <a:ext cx="1251"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379" name="Rectangle 310"/>
              <p:cNvSpPr>
                <a:spLocks noChangeArrowheads="1"/>
              </p:cNvSpPr>
              <p:nvPr/>
            </p:nvSpPr>
            <p:spPr bwMode="auto">
              <a:xfrm>
                <a:off x="240" y="1112"/>
                <a:ext cx="125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380" name="Rectangle 311"/>
              <p:cNvSpPr>
                <a:spLocks noChangeArrowheads="1"/>
              </p:cNvSpPr>
              <p:nvPr/>
            </p:nvSpPr>
            <p:spPr bwMode="auto">
              <a:xfrm>
                <a:off x="240" y="1112"/>
                <a:ext cx="1251"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381" name="Rectangle 312"/>
              <p:cNvSpPr>
                <a:spLocks noChangeArrowheads="1"/>
              </p:cNvSpPr>
              <p:nvPr/>
            </p:nvSpPr>
            <p:spPr bwMode="auto">
              <a:xfrm>
                <a:off x="240" y="1226"/>
                <a:ext cx="125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382" name="Rectangle 313"/>
              <p:cNvSpPr>
                <a:spLocks noChangeArrowheads="1"/>
              </p:cNvSpPr>
              <p:nvPr/>
            </p:nvSpPr>
            <p:spPr bwMode="auto">
              <a:xfrm>
                <a:off x="240" y="1226"/>
                <a:ext cx="1251"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383" name="Rectangle 314"/>
              <p:cNvSpPr>
                <a:spLocks noChangeArrowheads="1"/>
              </p:cNvSpPr>
              <p:nvPr/>
            </p:nvSpPr>
            <p:spPr bwMode="auto">
              <a:xfrm>
                <a:off x="240" y="1342"/>
                <a:ext cx="125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384" name="Rectangle 315"/>
              <p:cNvSpPr>
                <a:spLocks noChangeArrowheads="1"/>
              </p:cNvSpPr>
              <p:nvPr/>
            </p:nvSpPr>
            <p:spPr bwMode="auto">
              <a:xfrm>
                <a:off x="240" y="1342"/>
                <a:ext cx="1251"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385" name="Rectangle 316"/>
              <p:cNvSpPr>
                <a:spLocks noChangeArrowheads="1"/>
              </p:cNvSpPr>
              <p:nvPr/>
            </p:nvSpPr>
            <p:spPr bwMode="auto">
              <a:xfrm>
                <a:off x="240" y="1449"/>
                <a:ext cx="1251" cy="2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386" name="Freeform 332"/>
              <p:cNvSpPr>
                <a:spLocks/>
              </p:cNvSpPr>
              <p:nvPr/>
            </p:nvSpPr>
            <p:spPr bwMode="auto">
              <a:xfrm>
                <a:off x="626" y="1000"/>
                <a:ext cx="5" cy="2"/>
              </a:xfrm>
              <a:custGeom>
                <a:avLst/>
                <a:gdLst>
                  <a:gd name="T0" fmla="*/ 1 w 2"/>
                  <a:gd name="T1" fmla="*/ 0 h 1"/>
                  <a:gd name="T2" fmla="*/ 0 w 2"/>
                  <a:gd name="T3" fmla="*/ 1 h 1"/>
                  <a:gd name="T4" fmla="*/ 2 w 2"/>
                  <a:gd name="T5" fmla="*/ 1 h 1"/>
                  <a:gd name="T6" fmla="*/ 1 w 2"/>
                  <a:gd name="T7" fmla="*/ 0 h 1"/>
                </a:gdLst>
                <a:ahLst/>
                <a:cxnLst>
                  <a:cxn ang="0">
                    <a:pos x="T0" y="T1"/>
                  </a:cxn>
                  <a:cxn ang="0">
                    <a:pos x="T2" y="T3"/>
                  </a:cxn>
                  <a:cxn ang="0">
                    <a:pos x="T4" y="T5"/>
                  </a:cxn>
                  <a:cxn ang="0">
                    <a:pos x="T6" y="T7"/>
                  </a:cxn>
                </a:cxnLst>
                <a:rect l="0" t="0" r="r" b="b"/>
                <a:pathLst>
                  <a:path w="2" h="1">
                    <a:moveTo>
                      <a:pt x="1" y="0"/>
                    </a:moveTo>
                    <a:cubicBezTo>
                      <a:pt x="1" y="1"/>
                      <a:pt x="1" y="1"/>
                      <a:pt x="0" y="1"/>
                    </a:cubicBezTo>
                    <a:cubicBezTo>
                      <a:pt x="2" y="1"/>
                      <a:pt x="2" y="1"/>
                      <a:pt x="2" y="1"/>
                    </a:cubicBezTo>
                    <a:cubicBezTo>
                      <a:pt x="2" y="1"/>
                      <a:pt x="1" y="1"/>
                      <a:pt x="1" y="0"/>
                    </a:cubicBezTo>
                  </a:path>
                </a:pathLst>
              </a:custGeom>
              <a:solidFill>
                <a:srgbClr val="F49D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grpSp>
      </p:grpSp>
      <p:grpSp>
        <p:nvGrpSpPr>
          <p:cNvPr id="439" name="Group 438"/>
          <p:cNvGrpSpPr/>
          <p:nvPr/>
        </p:nvGrpSpPr>
        <p:grpSpPr>
          <a:xfrm>
            <a:off x="5381621" y="1315568"/>
            <a:ext cx="1826517" cy="1557786"/>
            <a:chOff x="5381285" y="1314690"/>
            <a:chExt cx="1827252" cy="1558413"/>
          </a:xfrm>
        </p:grpSpPr>
        <p:grpSp>
          <p:nvGrpSpPr>
            <p:cNvPr id="440" name="Group 439"/>
            <p:cNvGrpSpPr/>
            <p:nvPr/>
          </p:nvGrpSpPr>
          <p:grpSpPr>
            <a:xfrm>
              <a:off x="5381285" y="1533858"/>
              <a:ext cx="676616" cy="1284998"/>
              <a:chOff x="5651685" y="-476444"/>
              <a:chExt cx="1669255" cy="2809977"/>
            </a:xfrm>
          </p:grpSpPr>
          <p:sp>
            <p:nvSpPr>
              <p:cNvPr id="508" name="Rectangle 507"/>
              <p:cNvSpPr/>
              <p:nvPr/>
            </p:nvSpPr>
            <p:spPr bwMode="auto">
              <a:xfrm>
                <a:off x="6203006" y="-476444"/>
                <a:ext cx="566612" cy="17145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509" name="Freeform 508"/>
              <p:cNvSpPr/>
              <p:nvPr/>
            </p:nvSpPr>
            <p:spPr bwMode="auto">
              <a:xfrm>
                <a:off x="5651685" y="-476444"/>
                <a:ext cx="1669255" cy="2809977"/>
              </a:xfrm>
              <a:custGeom>
                <a:avLst/>
                <a:gdLst>
                  <a:gd name="connsiteX0" fmla="*/ 239948 w 1715629"/>
                  <a:gd name="connsiteY0" fmla="*/ 0 h 2809977"/>
                  <a:gd name="connsiteX1" fmla="*/ 622279 w 1715629"/>
                  <a:gd name="connsiteY1" fmla="*/ 0 h 2809977"/>
                  <a:gd name="connsiteX2" fmla="*/ 626704 w 1715629"/>
                  <a:gd name="connsiteY2" fmla="*/ 21916 h 2809977"/>
                  <a:gd name="connsiteX3" fmla="*/ 705692 w 1715629"/>
                  <a:gd name="connsiteY3" fmla="*/ 74273 h 2809977"/>
                  <a:gd name="connsiteX4" fmla="*/ 1009937 w 1715629"/>
                  <a:gd name="connsiteY4" fmla="*/ 74273 h 2809977"/>
                  <a:gd name="connsiteX5" fmla="*/ 1088926 w 1715629"/>
                  <a:gd name="connsiteY5" fmla="*/ 21916 h 2809977"/>
                  <a:gd name="connsiteX6" fmla="*/ 1093350 w 1715629"/>
                  <a:gd name="connsiteY6" fmla="*/ 0 h 2809977"/>
                  <a:gd name="connsiteX7" fmla="*/ 1475681 w 1715629"/>
                  <a:gd name="connsiteY7" fmla="*/ 0 h 2809977"/>
                  <a:gd name="connsiteX8" fmla="*/ 1715629 w 1715629"/>
                  <a:gd name="connsiteY8" fmla="*/ 239948 h 2809977"/>
                  <a:gd name="connsiteX9" fmla="*/ 1715629 w 1715629"/>
                  <a:gd name="connsiteY9" fmla="*/ 2570029 h 2809977"/>
                  <a:gd name="connsiteX10" fmla="*/ 1475681 w 1715629"/>
                  <a:gd name="connsiteY10" fmla="*/ 2809977 h 2809977"/>
                  <a:gd name="connsiteX11" fmla="*/ 239948 w 1715629"/>
                  <a:gd name="connsiteY11" fmla="*/ 2809977 h 2809977"/>
                  <a:gd name="connsiteX12" fmla="*/ 0 w 1715629"/>
                  <a:gd name="connsiteY12" fmla="*/ 2570029 h 2809977"/>
                  <a:gd name="connsiteX13" fmla="*/ 0 w 1715629"/>
                  <a:gd name="connsiteY13" fmla="*/ 239948 h 2809977"/>
                  <a:gd name="connsiteX14" fmla="*/ 239948 w 1715629"/>
                  <a:gd name="connsiteY14" fmla="*/ 0 h 2809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15629" h="2809977">
                    <a:moveTo>
                      <a:pt x="239948" y="0"/>
                    </a:moveTo>
                    <a:lnTo>
                      <a:pt x="622279" y="0"/>
                    </a:lnTo>
                    <a:lnTo>
                      <a:pt x="626704" y="21916"/>
                    </a:lnTo>
                    <a:cubicBezTo>
                      <a:pt x="639718" y="52684"/>
                      <a:pt x="670184" y="74273"/>
                      <a:pt x="705692" y="74273"/>
                    </a:cubicBezTo>
                    <a:lnTo>
                      <a:pt x="1009937" y="74273"/>
                    </a:lnTo>
                    <a:cubicBezTo>
                      <a:pt x="1045446" y="74273"/>
                      <a:pt x="1075912" y="52684"/>
                      <a:pt x="1088926" y="21916"/>
                    </a:cubicBezTo>
                    <a:lnTo>
                      <a:pt x="1093350" y="0"/>
                    </a:lnTo>
                    <a:lnTo>
                      <a:pt x="1475681" y="0"/>
                    </a:lnTo>
                    <a:cubicBezTo>
                      <a:pt x="1608201" y="0"/>
                      <a:pt x="1715629" y="107428"/>
                      <a:pt x="1715629" y="239948"/>
                    </a:cubicBezTo>
                    <a:lnTo>
                      <a:pt x="1715629" y="2570029"/>
                    </a:lnTo>
                    <a:cubicBezTo>
                      <a:pt x="1715629" y="2702549"/>
                      <a:pt x="1608201" y="2809977"/>
                      <a:pt x="1475681" y="2809977"/>
                    </a:cubicBezTo>
                    <a:lnTo>
                      <a:pt x="239948" y="2809977"/>
                    </a:lnTo>
                    <a:cubicBezTo>
                      <a:pt x="107428" y="2809977"/>
                      <a:pt x="0" y="2702549"/>
                      <a:pt x="0" y="2570029"/>
                    </a:cubicBezTo>
                    <a:lnTo>
                      <a:pt x="0" y="239948"/>
                    </a:lnTo>
                    <a:cubicBezTo>
                      <a:pt x="0" y="107428"/>
                      <a:pt x="107428" y="0"/>
                      <a:pt x="239948" y="0"/>
                    </a:cubicBezTo>
                    <a:close/>
                  </a:path>
                </a:pathLst>
              </a:cu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510" name="Rectangle 509"/>
              <p:cNvSpPr/>
              <p:nvPr/>
            </p:nvSpPr>
            <p:spPr bwMode="auto">
              <a:xfrm>
                <a:off x="5724555" y="-242769"/>
                <a:ext cx="1523513" cy="227830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511" name="Group 510"/>
              <p:cNvGrpSpPr/>
              <p:nvPr/>
            </p:nvGrpSpPr>
            <p:grpSpPr>
              <a:xfrm>
                <a:off x="6124436" y="2123612"/>
                <a:ext cx="723752" cy="98117"/>
                <a:chOff x="6147223" y="2123612"/>
                <a:chExt cx="723752" cy="98117"/>
              </a:xfrm>
            </p:grpSpPr>
            <p:sp>
              <p:nvSpPr>
                <p:cNvPr id="512" name="Rounded Rectangle 511"/>
                <p:cNvSpPr/>
                <p:nvPr/>
              </p:nvSpPr>
              <p:spPr bwMode="auto">
                <a:xfrm>
                  <a:off x="6366215" y="2123612"/>
                  <a:ext cx="285769" cy="98117"/>
                </a:xfrm>
                <a:prstGeom prst="roundRect">
                  <a:avLst>
                    <a:gd name="adj" fmla="val 500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513" name="Oval 512"/>
                <p:cNvSpPr/>
                <p:nvPr/>
              </p:nvSpPr>
              <p:spPr bwMode="auto">
                <a:xfrm>
                  <a:off x="6147223" y="2137745"/>
                  <a:ext cx="69850" cy="6985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514" name="Oval 513"/>
                <p:cNvSpPr/>
                <p:nvPr/>
              </p:nvSpPr>
              <p:spPr bwMode="auto">
                <a:xfrm>
                  <a:off x="6801125" y="2137745"/>
                  <a:ext cx="69850" cy="6985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441" name="Group 440"/>
            <p:cNvGrpSpPr/>
            <p:nvPr/>
          </p:nvGrpSpPr>
          <p:grpSpPr>
            <a:xfrm>
              <a:off x="6515042" y="1543701"/>
              <a:ext cx="693495" cy="1245756"/>
              <a:chOff x="6639402" y="-1425066"/>
              <a:chExt cx="675798" cy="1213966"/>
            </a:xfrm>
          </p:grpSpPr>
          <p:sp>
            <p:nvSpPr>
              <p:cNvPr id="491" name="Freeform 10"/>
              <p:cNvSpPr>
                <a:spLocks noChangeAspect="1" noEditPoints="1"/>
              </p:cNvSpPr>
              <p:nvPr/>
            </p:nvSpPr>
            <p:spPr bwMode="auto">
              <a:xfrm>
                <a:off x="6639402" y="-1425066"/>
                <a:ext cx="675798" cy="1213966"/>
              </a:xfrm>
              <a:custGeom>
                <a:avLst/>
                <a:gdLst>
                  <a:gd name="T0" fmla="*/ 148 w 159"/>
                  <a:gd name="T1" fmla="*/ 0 h 288"/>
                  <a:gd name="T2" fmla="*/ 11 w 159"/>
                  <a:gd name="T3" fmla="*/ 0 h 288"/>
                  <a:gd name="T4" fmla="*/ 0 w 159"/>
                  <a:gd name="T5" fmla="*/ 10 h 288"/>
                  <a:gd name="T6" fmla="*/ 0 w 159"/>
                  <a:gd name="T7" fmla="*/ 278 h 288"/>
                  <a:gd name="T8" fmla="*/ 11 w 159"/>
                  <a:gd name="T9" fmla="*/ 288 h 288"/>
                  <a:gd name="T10" fmla="*/ 148 w 159"/>
                  <a:gd name="T11" fmla="*/ 288 h 288"/>
                  <a:gd name="T12" fmla="*/ 159 w 159"/>
                  <a:gd name="T13" fmla="*/ 278 h 288"/>
                  <a:gd name="T14" fmla="*/ 159 w 159"/>
                  <a:gd name="T15" fmla="*/ 10 h 288"/>
                  <a:gd name="T16" fmla="*/ 148 w 159"/>
                  <a:gd name="T17" fmla="*/ 0 h 288"/>
                  <a:gd name="T18" fmla="*/ 36 w 159"/>
                  <a:gd name="T19" fmla="*/ 262 h 288"/>
                  <a:gd name="T20" fmla="*/ 30 w 159"/>
                  <a:gd name="T21" fmla="*/ 262 h 288"/>
                  <a:gd name="T22" fmla="*/ 33 w 159"/>
                  <a:gd name="T23" fmla="*/ 266 h 288"/>
                  <a:gd name="T24" fmla="*/ 32 w 159"/>
                  <a:gd name="T25" fmla="*/ 266 h 288"/>
                  <a:gd name="T26" fmla="*/ 27 w 159"/>
                  <a:gd name="T27" fmla="*/ 262 h 288"/>
                  <a:gd name="T28" fmla="*/ 32 w 159"/>
                  <a:gd name="T29" fmla="*/ 258 h 288"/>
                  <a:gd name="T30" fmla="*/ 33 w 159"/>
                  <a:gd name="T31" fmla="*/ 258 h 288"/>
                  <a:gd name="T32" fmla="*/ 30 w 159"/>
                  <a:gd name="T33" fmla="*/ 261 h 288"/>
                  <a:gd name="T34" fmla="*/ 36 w 159"/>
                  <a:gd name="T35" fmla="*/ 261 h 288"/>
                  <a:gd name="T36" fmla="*/ 36 w 159"/>
                  <a:gd name="T37" fmla="*/ 262 h 288"/>
                  <a:gd name="T38" fmla="*/ 77 w 159"/>
                  <a:gd name="T39" fmla="*/ 268 h 288"/>
                  <a:gd name="T40" fmla="*/ 72 w 159"/>
                  <a:gd name="T41" fmla="*/ 267 h 288"/>
                  <a:gd name="T42" fmla="*/ 72 w 159"/>
                  <a:gd name="T43" fmla="*/ 263 h 288"/>
                  <a:gd name="T44" fmla="*/ 77 w 159"/>
                  <a:gd name="T45" fmla="*/ 263 h 288"/>
                  <a:gd name="T46" fmla="*/ 77 w 159"/>
                  <a:gd name="T47" fmla="*/ 268 h 288"/>
                  <a:gd name="T48" fmla="*/ 77 w 159"/>
                  <a:gd name="T49" fmla="*/ 262 h 288"/>
                  <a:gd name="T50" fmla="*/ 72 w 159"/>
                  <a:gd name="T51" fmla="*/ 262 h 288"/>
                  <a:gd name="T52" fmla="*/ 72 w 159"/>
                  <a:gd name="T53" fmla="*/ 258 h 288"/>
                  <a:gd name="T54" fmla="*/ 77 w 159"/>
                  <a:gd name="T55" fmla="*/ 257 h 288"/>
                  <a:gd name="T56" fmla="*/ 77 w 159"/>
                  <a:gd name="T57" fmla="*/ 262 h 288"/>
                  <a:gd name="T58" fmla="*/ 85 w 159"/>
                  <a:gd name="T59" fmla="*/ 269 h 288"/>
                  <a:gd name="T60" fmla="*/ 78 w 159"/>
                  <a:gd name="T61" fmla="*/ 268 h 288"/>
                  <a:gd name="T62" fmla="*/ 78 w 159"/>
                  <a:gd name="T63" fmla="*/ 263 h 288"/>
                  <a:gd name="T64" fmla="*/ 85 w 159"/>
                  <a:gd name="T65" fmla="*/ 263 h 288"/>
                  <a:gd name="T66" fmla="*/ 85 w 159"/>
                  <a:gd name="T67" fmla="*/ 269 h 288"/>
                  <a:gd name="T68" fmla="*/ 85 w 159"/>
                  <a:gd name="T69" fmla="*/ 262 h 288"/>
                  <a:gd name="T70" fmla="*/ 78 w 159"/>
                  <a:gd name="T71" fmla="*/ 262 h 288"/>
                  <a:gd name="T72" fmla="*/ 78 w 159"/>
                  <a:gd name="T73" fmla="*/ 257 h 288"/>
                  <a:gd name="T74" fmla="*/ 85 w 159"/>
                  <a:gd name="T75" fmla="*/ 256 h 288"/>
                  <a:gd name="T76" fmla="*/ 85 w 159"/>
                  <a:gd name="T77" fmla="*/ 262 h 288"/>
                  <a:gd name="T78" fmla="*/ 126 w 159"/>
                  <a:gd name="T79" fmla="*/ 265 h 288"/>
                  <a:gd name="T80" fmla="*/ 124 w 159"/>
                  <a:gd name="T81" fmla="*/ 264 h 288"/>
                  <a:gd name="T82" fmla="*/ 122 w 159"/>
                  <a:gd name="T83" fmla="*/ 267 h 288"/>
                  <a:gd name="T84" fmla="*/ 121 w 159"/>
                  <a:gd name="T85" fmla="*/ 266 h 288"/>
                  <a:gd name="T86" fmla="*/ 123 w 159"/>
                  <a:gd name="T87" fmla="*/ 264 h 288"/>
                  <a:gd name="T88" fmla="*/ 122 w 159"/>
                  <a:gd name="T89" fmla="*/ 261 h 288"/>
                  <a:gd name="T90" fmla="*/ 126 w 159"/>
                  <a:gd name="T91" fmla="*/ 257 h 288"/>
                  <a:gd name="T92" fmla="*/ 130 w 159"/>
                  <a:gd name="T93" fmla="*/ 261 h 288"/>
                  <a:gd name="T94" fmla="*/ 126 w 159"/>
                  <a:gd name="T95" fmla="*/ 265 h 288"/>
                  <a:gd name="T96" fmla="*/ 143 w 159"/>
                  <a:gd name="T97" fmla="*/ 227 h 288"/>
                  <a:gd name="T98" fmla="*/ 14 w 159"/>
                  <a:gd name="T99" fmla="*/ 227 h 288"/>
                  <a:gd name="T100" fmla="*/ 14 w 159"/>
                  <a:gd name="T101" fmla="*/ 24 h 288"/>
                  <a:gd name="T102" fmla="*/ 143 w 159"/>
                  <a:gd name="T103" fmla="*/ 24 h 288"/>
                  <a:gd name="T104" fmla="*/ 143 w 159"/>
                  <a:gd name="T105" fmla="*/ 227 h 288"/>
                  <a:gd name="T106" fmla="*/ 129 w 159"/>
                  <a:gd name="T107" fmla="*/ 261 h 288"/>
                  <a:gd name="T108" fmla="*/ 126 w 159"/>
                  <a:gd name="T109" fmla="*/ 264 h 288"/>
                  <a:gd name="T110" fmla="*/ 123 w 159"/>
                  <a:gd name="T111" fmla="*/ 261 h 288"/>
                  <a:gd name="T112" fmla="*/ 126 w 159"/>
                  <a:gd name="T113" fmla="*/ 258 h 288"/>
                  <a:gd name="T114" fmla="*/ 129 w 159"/>
                  <a:gd name="T115" fmla="*/ 261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59" h="288">
                    <a:moveTo>
                      <a:pt x="148" y="0"/>
                    </a:moveTo>
                    <a:cubicBezTo>
                      <a:pt x="148" y="0"/>
                      <a:pt x="148" y="0"/>
                      <a:pt x="11" y="0"/>
                    </a:cubicBezTo>
                    <a:cubicBezTo>
                      <a:pt x="5" y="0"/>
                      <a:pt x="0" y="4"/>
                      <a:pt x="0" y="10"/>
                    </a:cubicBezTo>
                    <a:cubicBezTo>
                      <a:pt x="0" y="10"/>
                      <a:pt x="0" y="10"/>
                      <a:pt x="0" y="278"/>
                    </a:cubicBezTo>
                    <a:cubicBezTo>
                      <a:pt x="0" y="284"/>
                      <a:pt x="5" y="288"/>
                      <a:pt x="11" y="288"/>
                    </a:cubicBezTo>
                    <a:cubicBezTo>
                      <a:pt x="11" y="288"/>
                      <a:pt x="11" y="288"/>
                      <a:pt x="148" y="288"/>
                    </a:cubicBezTo>
                    <a:cubicBezTo>
                      <a:pt x="154" y="288"/>
                      <a:pt x="159" y="284"/>
                      <a:pt x="159" y="278"/>
                    </a:cubicBezTo>
                    <a:cubicBezTo>
                      <a:pt x="159" y="10"/>
                      <a:pt x="159" y="10"/>
                      <a:pt x="159" y="10"/>
                    </a:cubicBezTo>
                    <a:cubicBezTo>
                      <a:pt x="159" y="4"/>
                      <a:pt x="154" y="0"/>
                      <a:pt x="148" y="0"/>
                    </a:cubicBezTo>
                    <a:close/>
                    <a:moveTo>
                      <a:pt x="36" y="262"/>
                    </a:moveTo>
                    <a:cubicBezTo>
                      <a:pt x="30" y="262"/>
                      <a:pt x="30" y="262"/>
                      <a:pt x="30" y="262"/>
                    </a:cubicBezTo>
                    <a:cubicBezTo>
                      <a:pt x="33" y="266"/>
                      <a:pt x="33" y="266"/>
                      <a:pt x="33" y="266"/>
                    </a:cubicBezTo>
                    <a:cubicBezTo>
                      <a:pt x="32" y="266"/>
                      <a:pt x="32" y="266"/>
                      <a:pt x="32" y="266"/>
                    </a:cubicBezTo>
                    <a:cubicBezTo>
                      <a:pt x="27" y="262"/>
                      <a:pt x="27" y="262"/>
                      <a:pt x="27" y="262"/>
                    </a:cubicBezTo>
                    <a:cubicBezTo>
                      <a:pt x="32" y="258"/>
                      <a:pt x="32" y="258"/>
                      <a:pt x="32" y="258"/>
                    </a:cubicBezTo>
                    <a:cubicBezTo>
                      <a:pt x="33" y="258"/>
                      <a:pt x="33" y="258"/>
                      <a:pt x="33" y="258"/>
                    </a:cubicBezTo>
                    <a:cubicBezTo>
                      <a:pt x="30" y="261"/>
                      <a:pt x="30" y="261"/>
                      <a:pt x="30" y="261"/>
                    </a:cubicBezTo>
                    <a:cubicBezTo>
                      <a:pt x="36" y="261"/>
                      <a:pt x="36" y="261"/>
                      <a:pt x="36" y="261"/>
                    </a:cubicBezTo>
                    <a:cubicBezTo>
                      <a:pt x="36" y="262"/>
                      <a:pt x="36" y="262"/>
                      <a:pt x="36" y="262"/>
                    </a:cubicBezTo>
                    <a:close/>
                    <a:moveTo>
                      <a:pt x="77" y="268"/>
                    </a:moveTo>
                    <a:cubicBezTo>
                      <a:pt x="72" y="267"/>
                      <a:pt x="72" y="267"/>
                      <a:pt x="72" y="267"/>
                    </a:cubicBezTo>
                    <a:cubicBezTo>
                      <a:pt x="72" y="263"/>
                      <a:pt x="72" y="263"/>
                      <a:pt x="72" y="263"/>
                    </a:cubicBezTo>
                    <a:cubicBezTo>
                      <a:pt x="77" y="263"/>
                      <a:pt x="77" y="263"/>
                      <a:pt x="77" y="263"/>
                    </a:cubicBezTo>
                    <a:lnTo>
                      <a:pt x="77" y="268"/>
                    </a:lnTo>
                    <a:close/>
                    <a:moveTo>
                      <a:pt x="77" y="262"/>
                    </a:moveTo>
                    <a:cubicBezTo>
                      <a:pt x="72" y="262"/>
                      <a:pt x="72" y="262"/>
                      <a:pt x="72" y="262"/>
                    </a:cubicBezTo>
                    <a:cubicBezTo>
                      <a:pt x="72" y="258"/>
                      <a:pt x="72" y="258"/>
                      <a:pt x="72" y="258"/>
                    </a:cubicBezTo>
                    <a:cubicBezTo>
                      <a:pt x="77" y="257"/>
                      <a:pt x="77" y="257"/>
                      <a:pt x="77" y="257"/>
                    </a:cubicBezTo>
                    <a:lnTo>
                      <a:pt x="77" y="262"/>
                    </a:lnTo>
                    <a:close/>
                    <a:moveTo>
                      <a:pt x="85" y="269"/>
                    </a:moveTo>
                    <a:cubicBezTo>
                      <a:pt x="78" y="268"/>
                      <a:pt x="78" y="268"/>
                      <a:pt x="78" y="268"/>
                    </a:cubicBezTo>
                    <a:cubicBezTo>
                      <a:pt x="78" y="263"/>
                      <a:pt x="78" y="263"/>
                      <a:pt x="78" y="263"/>
                    </a:cubicBezTo>
                    <a:cubicBezTo>
                      <a:pt x="85" y="263"/>
                      <a:pt x="85" y="263"/>
                      <a:pt x="85" y="263"/>
                    </a:cubicBezTo>
                    <a:lnTo>
                      <a:pt x="85" y="269"/>
                    </a:lnTo>
                    <a:close/>
                    <a:moveTo>
                      <a:pt x="85" y="262"/>
                    </a:moveTo>
                    <a:cubicBezTo>
                      <a:pt x="78" y="262"/>
                      <a:pt x="78" y="262"/>
                      <a:pt x="78" y="262"/>
                    </a:cubicBezTo>
                    <a:cubicBezTo>
                      <a:pt x="78" y="257"/>
                      <a:pt x="78" y="257"/>
                      <a:pt x="78" y="257"/>
                    </a:cubicBezTo>
                    <a:cubicBezTo>
                      <a:pt x="85" y="256"/>
                      <a:pt x="85" y="256"/>
                      <a:pt x="85" y="256"/>
                    </a:cubicBezTo>
                    <a:lnTo>
                      <a:pt x="85" y="262"/>
                    </a:lnTo>
                    <a:close/>
                    <a:moveTo>
                      <a:pt x="126" y="265"/>
                    </a:moveTo>
                    <a:cubicBezTo>
                      <a:pt x="125" y="265"/>
                      <a:pt x="124" y="265"/>
                      <a:pt x="124" y="264"/>
                    </a:cubicBezTo>
                    <a:cubicBezTo>
                      <a:pt x="124" y="264"/>
                      <a:pt x="124" y="264"/>
                      <a:pt x="122" y="267"/>
                    </a:cubicBezTo>
                    <a:cubicBezTo>
                      <a:pt x="122" y="267"/>
                      <a:pt x="122" y="267"/>
                      <a:pt x="121" y="266"/>
                    </a:cubicBezTo>
                    <a:cubicBezTo>
                      <a:pt x="121" y="266"/>
                      <a:pt x="121" y="266"/>
                      <a:pt x="123" y="264"/>
                    </a:cubicBezTo>
                    <a:cubicBezTo>
                      <a:pt x="122" y="263"/>
                      <a:pt x="122" y="262"/>
                      <a:pt x="122" y="261"/>
                    </a:cubicBezTo>
                    <a:cubicBezTo>
                      <a:pt x="122" y="259"/>
                      <a:pt x="124" y="257"/>
                      <a:pt x="126" y="257"/>
                    </a:cubicBezTo>
                    <a:cubicBezTo>
                      <a:pt x="128" y="257"/>
                      <a:pt x="130" y="259"/>
                      <a:pt x="130" y="261"/>
                    </a:cubicBezTo>
                    <a:cubicBezTo>
                      <a:pt x="130" y="263"/>
                      <a:pt x="128" y="265"/>
                      <a:pt x="126" y="265"/>
                    </a:cubicBezTo>
                    <a:close/>
                    <a:moveTo>
                      <a:pt x="143" y="227"/>
                    </a:moveTo>
                    <a:cubicBezTo>
                      <a:pt x="101" y="227"/>
                      <a:pt x="57" y="227"/>
                      <a:pt x="14" y="227"/>
                    </a:cubicBezTo>
                    <a:cubicBezTo>
                      <a:pt x="14" y="159"/>
                      <a:pt x="14" y="91"/>
                      <a:pt x="14" y="24"/>
                    </a:cubicBezTo>
                    <a:cubicBezTo>
                      <a:pt x="57" y="24"/>
                      <a:pt x="101" y="24"/>
                      <a:pt x="143" y="24"/>
                    </a:cubicBezTo>
                    <a:cubicBezTo>
                      <a:pt x="143" y="91"/>
                      <a:pt x="143" y="159"/>
                      <a:pt x="143" y="227"/>
                    </a:cubicBezTo>
                    <a:close/>
                    <a:moveTo>
                      <a:pt x="129" y="261"/>
                    </a:moveTo>
                    <a:cubicBezTo>
                      <a:pt x="129" y="263"/>
                      <a:pt x="128" y="264"/>
                      <a:pt x="126" y="264"/>
                    </a:cubicBezTo>
                    <a:cubicBezTo>
                      <a:pt x="124" y="264"/>
                      <a:pt x="123" y="263"/>
                      <a:pt x="123" y="261"/>
                    </a:cubicBezTo>
                    <a:cubicBezTo>
                      <a:pt x="123" y="260"/>
                      <a:pt x="124" y="258"/>
                      <a:pt x="126" y="258"/>
                    </a:cubicBezTo>
                    <a:cubicBezTo>
                      <a:pt x="128" y="258"/>
                      <a:pt x="129" y="260"/>
                      <a:pt x="129" y="261"/>
                    </a:cubicBezTo>
                    <a:close/>
                  </a:path>
                </a:pathLst>
              </a:custGeom>
              <a:solidFill>
                <a:schemeClr val="tx1"/>
              </a:solidFill>
              <a:ln>
                <a:noFill/>
              </a:ln>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07" name="Rectangle 506"/>
              <p:cNvSpPr/>
              <p:nvPr/>
            </p:nvSpPr>
            <p:spPr bwMode="auto">
              <a:xfrm>
                <a:off x="6657420" y="-401045"/>
                <a:ext cx="639762" cy="14861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442" name="Freeform 5"/>
            <p:cNvSpPr>
              <a:spLocks/>
            </p:cNvSpPr>
            <p:nvPr/>
          </p:nvSpPr>
          <p:spPr bwMode="auto">
            <a:xfrm>
              <a:off x="5883472" y="1314690"/>
              <a:ext cx="786530" cy="1558413"/>
            </a:xfrm>
            <a:custGeom>
              <a:avLst/>
              <a:gdLst>
                <a:gd name="T0" fmla="*/ 98 w 98"/>
                <a:gd name="T1" fmla="*/ 193 h 197"/>
                <a:gd name="T2" fmla="*/ 94 w 98"/>
                <a:gd name="T3" fmla="*/ 197 h 197"/>
                <a:gd name="T4" fmla="*/ 4 w 98"/>
                <a:gd name="T5" fmla="*/ 197 h 197"/>
                <a:gd name="T6" fmla="*/ 0 w 98"/>
                <a:gd name="T7" fmla="*/ 193 h 197"/>
                <a:gd name="T8" fmla="*/ 0 w 98"/>
                <a:gd name="T9" fmla="*/ 4 h 197"/>
                <a:gd name="T10" fmla="*/ 4 w 98"/>
                <a:gd name="T11" fmla="*/ 0 h 197"/>
                <a:gd name="T12" fmla="*/ 94 w 98"/>
                <a:gd name="T13" fmla="*/ 0 h 197"/>
                <a:gd name="T14" fmla="*/ 98 w 98"/>
                <a:gd name="T15" fmla="*/ 4 h 197"/>
                <a:gd name="T16" fmla="*/ 98 w 98"/>
                <a:gd name="T17" fmla="*/ 193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197">
                  <a:moveTo>
                    <a:pt x="98" y="193"/>
                  </a:moveTo>
                  <a:cubicBezTo>
                    <a:pt x="98" y="195"/>
                    <a:pt x="96" y="197"/>
                    <a:pt x="94" y="197"/>
                  </a:cubicBezTo>
                  <a:cubicBezTo>
                    <a:pt x="4" y="197"/>
                    <a:pt x="4" y="197"/>
                    <a:pt x="4" y="197"/>
                  </a:cubicBezTo>
                  <a:cubicBezTo>
                    <a:pt x="2" y="197"/>
                    <a:pt x="0" y="195"/>
                    <a:pt x="0" y="193"/>
                  </a:cubicBezTo>
                  <a:cubicBezTo>
                    <a:pt x="0" y="4"/>
                    <a:pt x="0" y="4"/>
                    <a:pt x="0" y="4"/>
                  </a:cubicBezTo>
                  <a:cubicBezTo>
                    <a:pt x="0" y="2"/>
                    <a:pt x="2" y="0"/>
                    <a:pt x="4" y="0"/>
                  </a:cubicBezTo>
                  <a:cubicBezTo>
                    <a:pt x="94" y="0"/>
                    <a:pt x="94" y="0"/>
                    <a:pt x="94" y="0"/>
                  </a:cubicBezTo>
                  <a:cubicBezTo>
                    <a:pt x="96" y="0"/>
                    <a:pt x="98" y="2"/>
                    <a:pt x="98" y="4"/>
                  </a:cubicBezTo>
                  <a:lnTo>
                    <a:pt x="98" y="19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443" name="Freeform 22"/>
            <p:cNvSpPr>
              <a:spLocks/>
            </p:cNvSpPr>
            <p:nvPr/>
          </p:nvSpPr>
          <p:spPr bwMode="auto">
            <a:xfrm>
              <a:off x="6005041" y="2770576"/>
              <a:ext cx="23435" cy="39547"/>
            </a:xfrm>
            <a:custGeom>
              <a:avLst/>
              <a:gdLst>
                <a:gd name="T0" fmla="*/ 16 w 16"/>
                <a:gd name="T1" fmla="*/ 27 h 27"/>
                <a:gd name="T2" fmla="*/ 0 w 16"/>
                <a:gd name="T3" fmla="*/ 10 h 27"/>
                <a:gd name="T4" fmla="*/ 16 w 16"/>
                <a:gd name="T5" fmla="*/ 0 h 27"/>
              </a:gdLst>
              <a:ahLst/>
              <a:cxnLst>
                <a:cxn ang="0">
                  <a:pos x="T0" y="T1"/>
                </a:cxn>
                <a:cxn ang="0">
                  <a:pos x="T2" y="T3"/>
                </a:cxn>
                <a:cxn ang="0">
                  <a:pos x="T4" y="T5"/>
                </a:cxn>
              </a:cxnLst>
              <a:rect l="0" t="0" r="r" b="b"/>
              <a:pathLst>
                <a:path w="16" h="27">
                  <a:moveTo>
                    <a:pt x="16" y="27"/>
                  </a:moveTo>
                  <a:lnTo>
                    <a:pt x="0" y="10"/>
                  </a:lnTo>
                  <a:lnTo>
                    <a:pt x="16" y="0"/>
                  </a:lnTo>
                </a:path>
              </a:pathLst>
            </a:custGeom>
            <a:solidFill>
              <a:schemeClr val="tx1"/>
            </a:solidFill>
            <a:ln w="7938" cap="rnd">
              <a:solidFill>
                <a:srgbClr val="969696"/>
              </a:solidFill>
              <a:prstDash val="solid"/>
              <a:miter lim="800000"/>
              <a:headEnd/>
              <a:tailEnd/>
            </a:ln>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444" name="Line 23"/>
            <p:cNvSpPr>
              <a:spLocks noChangeShapeType="1"/>
            </p:cNvSpPr>
            <p:nvPr/>
          </p:nvSpPr>
          <p:spPr bwMode="auto">
            <a:xfrm>
              <a:off x="6005041" y="2785223"/>
              <a:ext cx="39547" cy="0"/>
            </a:xfrm>
            <a:prstGeom prst="line">
              <a:avLst/>
            </a:prstGeom>
            <a:noFill/>
            <a:ln w="7938"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445" name="Oval 24"/>
            <p:cNvSpPr>
              <a:spLocks noChangeArrowheads="1"/>
            </p:cNvSpPr>
            <p:nvPr/>
          </p:nvSpPr>
          <p:spPr bwMode="auto">
            <a:xfrm>
              <a:off x="6517676" y="2770576"/>
              <a:ext cx="32223" cy="30759"/>
            </a:xfrm>
            <a:prstGeom prst="ellipse">
              <a:avLst/>
            </a:prstGeom>
            <a:solidFill>
              <a:srgbClr val="000000"/>
            </a:solidFill>
            <a:ln w="7938" cap="rnd">
              <a:solidFill>
                <a:srgbClr val="969696"/>
              </a:solidFill>
              <a:prstDash val="solid"/>
              <a:miter lim="800000"/>
              <a:headEnd/>
              <a:tailEnd/>
            </a:ln>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446" name="Line 25"/>
            <p:cNvSpPr>
              <a:spLocks noChangeShapeType="1"/>
            </p:cNvSpPr>
            <p:nvPr/>
          </p:nvSpPr>
          <p:spPr bwMode="auto">
            <a:xfrm flipH="1">
              <a:off x="6508888" y="2794011"/>
              <a:ext cx="8788" cy="16112"/>
            </a:xfrm>
            <a:prstGeom prst="line">
              <a:avLst/>
            </a:prstGeom>
            <a:noFill/>
            <a:ln w="7938"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447" name="Freeform 26"/>
            <p:cNvSpPr>
              <a:spLocks/>
            </p:cNvSpPr>
            <p:nvPr/>
          </p:nvSpPr>
          <p:spPr bwMode="auto">
            <a:xfrm>
              <a:off x="6277470" y="2761788"/>
              <a:ext cx="23435" cy="23435"/>
            </a:xfrm>
            <a:custGeom>
              <a:avLst/>
              <a:gdLst>
                <a:gd name="T0" fmla="*/ 0 w 16"/>
                <a:gd name="T1" fmla="*/ 16 h 16"/>
                <a:gd name="T2" fmla="*/ 16 w 16"/>
                <a:gd name="T3" fmla="*/ 16 h 16"/>
                <a:gd name="T4" fmla="*/ 16 w 16"/>
                <a:gd name="T5" fmla="*/ 0 h 16"/>
                <a:gd name="T6" fmla="*/ 0 w 16"/>
                <a:gd name="T7" fmla="*/ 6 h 16"/>
                <a:gd name="T8" fmla="*/ 0 w 16"/>
                <a:gd name="T9" fmla="*/ 16 h 16"/>
              </a:gdLst>
              <a:ahLst/>
              <a:cxnLst>
                <a:cxn ang="0">
                  <a:pos x="T0" y="T1"/>
                </a:cxn>
                <a:cxn ang="0">
                  <a:pos x="T2" y="T3"/>
                </a:cxn>
                <a:cxn ang="0">
                  <a:pos x="T4" y="T5"/>
                </a:cxn>
                <a:cxn ang="0">
                  <a:pos x="T6" y="T7"/>
                </a:cxn>
                <a:cxn ang="0">
                  <a:pos x="T8" y="T9"/>
                </a:cxn>
              </a:cxnLst>
              <a:rect l="0" t="0" r="r" b="b"/>
              <a:pathLst>
                <a:path w="16" h="16">
                  <a:moveTo>
                    <a:pt x="0" y="16"/>
                  </a:moveTo>
                  <a:lnTo>
                    <a:pt x="16" y="16"/>
                  </a:lnTo>
                  <a:lnTo>
                    <a:pt x="16" y="0"/>
                  </a:lnTo>
                  <a:lnTo>
                    <a:pt x="0" y="6"/>
                  </a:lnTo>
                  <a:lnTo>
                    <a:pt x="0" y="16"/>
                  </a:lnTo>
                  <a:close/>
                </a:path>
              </a:pathLst>
            </a:custGeom>
            <a:solidFill>
              <a:schemeClr val="tx1"/>
            </a:solidFill>
            <a:ln>
              <a:noFill/>
            </a:ln>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448" name="Rectangle 27"/>
            <p:cNvSpPr>
              <a:spLocks noChangeArrowheads="1"/>
            </p:cNvSpPr>
            <p:nvPr/>
          </p:nvSpPr>
          <p:spPr bwMode="auto">
            <a:xfrm>
              <a:off x="6252570" y="2770576"/>
              <a:ext cx="16112" cy="14647"/>
            </a:xfrm>
            <a:prstGeom prst="rect">
              <a:avLst/>
            </a:prstGeom>
            <a:solidFill>
              <a:schemeClr val="tx1"/>
            </a:solidFill>
            <a:ln>
              <a:noFill/>
            </a:ln>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449" name="Rectangle 28"/>
            <p:cNvSpPr>
              <a:spLocks noChangeArrowheads="1"/>
            </p:cNvSpPr>
            <p:nvPr/>
          </p:nvSpPr>
          <p:spPr bwMode="auto">
            <a:xfrm>
              <a:off x="6277470" y="2785223"/>
              <a:ext cx="23435" cy="24900"/>
            </a:xfrm>
            <a:prstGeom prst="rect">
              <a:avLst/>
            </a:prstGeom>
            <a:solidFill>
              <a:schemeClr val="tx1"/>
            </a:solidFill>
            <a:ln>
              <a:noFill/>
            </a:ln>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450" name="Rectangle 29"/>
            <p:cNvSpPr>
              <a:spLocks noChangeArrowheads="1"/>
            </p:cNvSpPr>
            <p:nvPr/>
          </p:nvSpPr>
          <p:spPr bwMode="auto">
            <a:xfrm>
              <a:off x="6252570" y="2785223"/>
              <a:ext cx="16112" cy="24900"/>
            </a:xfrm>
            <a:prstGeom prst="rect">
              <a:avLst/>
            </a:prstGeom>
            <a:solidFill>
              <a:schemeClr val="tx1"/>
            </a:solidFill>
            <a:ln>
              <a:noFill/>
            </a:ln>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451" name="Rectangle 30"/>
            <p:cNvSpPr>
              <a:spLocks noChangeArrowheads="1"/>
            </p:cNvSpPr>
            <p:nvPr/>
          </p:nvSpPr>
          <p:spPr bwMode="auto">
            <a:xfrm>
              <a:off x="6669082" y="2477641"/>
              <a:ext cx="45719" cy="18162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452" name="Freeform 31"/>
            <p:cNvSpPr>
              <a:spLocks/>
            </p:cNvSpPr>
            <p:nvPr/>
          </p:nvSpPr>
          <p:spPr bwMode="auto">
            <a:xfrm>
              <a:off x="6196912" y="1393782"/>
              <a:ext cx="184549" cy="24900"/>
            </a:xfrm>
            <a:custGeom>
              <a:avLst/>
              <a:gdLst>
                <a:gd name="T0" fmla="*/ 23 w 23"/>
                <a:gd name="T1" fmla="*/ 2 h 3"/>
                <a:gd name="T2" fmla="*/ 21 w 23"/>
                <a:gd name="T3" fmla="*/ 3 h 3"/>
                <a:gd name="T4" fmla="*/ 1 w 23"/>
                <a:gd name="T5" fmla="*/ 3 h 3"/>
                <a:gd name="T6" fmla="*/ 0 w 23"/>
                <a:gd name="T7" fmla="*/ 2 h 3"/>
                <a:gd name="T8" fmla="*/ 0 w 23"/>
                <a:gd name="T9" fmla="*/ 2 h 3"/>
                <a:gd name="T10" fmla="*/ 1 w 23"/>
                <a:gd name="T11" fmla="*/ 0 h 3"/>
                <a:gd name="T12" fmla="*/ 21 w 23"/>
                <a:gd name="T13" fmla="*/ 0 h 3"/>
                <a:gd name="T14" fmla="*/ 23 w 23"/>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3">
                  <a:moveTo>
                    <a:pt x="23" y="2"/>
                  </a:moveTo>
                  <a:cubicBezTo>
                    <a:pt x="23" y="3"/>
                    <a:pt x="22" y="3"/>
                    <a:pt x="21" y="3"/>
                  </a:cubicBezTo>
                  <a:cubicBezTo>
                    <a:pt x="1" y="3"/>
                    <a:pt x="1" y="3"/>
                    <a:pt x="1" y="3"/>
                  </a:cubicBezTo>
                  <a:cubicBezTo>
                    <a:pt x="0" y="3"/>
                    <a:pt x="0" y="3"/>
                    <a:pt x="0" y="2"/>
                  </a:cubicBezTo>
                  <a:cubicBezTo>
                    <a:pt x="0" y="2"/>
                    <a:pt x="0" y="2"/>
                    <a:pt x="0" y="2"/>
                  </a:cubicBezTo>
                  <a:cubicBezTo>
                    <a:pt x="0" y="1"/>
                    <a:pt x="0" y="0"/>
                    <a:pt x="1" y="0"/>
                  </a:cubicBezTo>
                  <a:cubicBezTo>
                    <a:pt x="21" y="0"/>
                    <a:pt x="21" y="0"/>
                    <a:pt x="21" y="0"/>
                  </a:cubicBezTo>
                  <a:cubicBezTo>
                    <a:pt x="22" y="0"/>
                    <a:pt x="23" y="1"/>
                    <a:pt x="23" y="2"/>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453" name="Rectangle 32"/>
            <p:cNvSpPr>
              <a:spLocks noChangeArrowheads="1"/>
            </p:cNvSpPr>
            <p:nvPr/>
          </p:nvSpPr>
          <p:spPr bwMode="auto">
            <a:xfrm>
              <a:off x="5964030" y="1512421"/>
              <a:ext cx="8788" cy="3222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454" name="Rectangle 33"/>
            <p:cNvSpPr>
              <a:spLocks noChangeArrowheads="1"/>
            </p:cNvSpPr>
            <p:nvPr/>
          </p:nvSpPr>
          <p:spPr bwMode="auto">
            <a:xfrm>
              <a:off x="5956706" y="1521209"/>
              <a:ext cx="7324" cy="2343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455" name="Rectangle 34"/>
            <p:cNvSpPr>
              <a:spLocks noChangeArrowheads="1"/>
            </p:cNvSpPr>
            <p:nvPr/>
          </p:nvSpPr>
          <p:spPr bwMode="auto">
            <a:xfrm>
              <a:off x="5947918" y="1528532"/>
              <a:ext cx="8788" cy="16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456" name="Rectangle 35"/>
            <p:cNvSpPr>
              <a:spLocks noChangeArrowheads="1"/>
            </p:cNvSpPr>
            <p:nvPr/>
          </p:nvSpPr>
          <p:spPr bwMode="auto">
            <a:xfrm>
              <a:off x="5940595" y="1528532"/>
              <a:ext cx="7324" cy="16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457" name="Rectangle 36"/>
            <p:cNvSpPr>
              <a:spLocks noChangeArrowheads="1"/>
            </p:cNvSpPr>
            <p:nvPr/>
          </p:nvSpPr>
          <p:spPr bwMode="auto">
            <a:xfrm>
              <a:off x="5931807" y="1537320"/>
              <a:ext cx="8788" cy="732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458" name="Rectangle 37"/>
            <p:cNvSpPr>
              <a:spLocks noChangeArrowheads="1"/>
            </p:cNvSpPr>
            <p:nvPr/>
          </p:nvSpPr>
          <p:spPr bwMode="auto">
            <a:xfrm>
              <a:off x="6492776" y="1512421"/>
              <a:ext cx="32223" cy="3222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grpSp>
          <p:nvGrpSpPr>
            <p:cNvPr id="459" name="Group 361"/>
            <p:cNvGrpSpPr>
              <a:grpSpLocks noChangeAspect="1"/>
            </p:cNvGrpSpPr>
            <p:nvPr/>
          </p:nvGrpSpPr>
          <p:grpSpPr bwMode="auto">
            <a:xfrm>
              <a:off x="5951133" y="1619769"/>
              <a:ext cx="653662" cy="1067595"/>
              <a:chOff x="3756" y="912"/>
              <a:chExt cx="409" cy="668"/>
            </a:xfrm>
          </p:grpSpPr>
          <p:sp>
            <p:nvSpPr>
              <p:cNvPr id="476" name="Rectangle 362"/>
              <p:cNvSpPr>
                <a:spLocks noChangeArrowheads="1"/>
              </p:cNvSpPr>
              <p:nvPr/>
            </p:nvSpPr>
            <p:spPr bwMode="auto">
              <a:xfrm>
                <a:off x="3756" y="912"/>
                <a:ext cx="91"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477" name="Rectangle 363"/>
              <p:cNvSpPr>
                <a:spLocks noChangeArrowheads="1"/>
              </p:cNvSpPr>
              <p:nvPr/>
            </p:nvSpPr>
            <p:spPr bwMode="auto">
              <a:xfrm>
                <a:off x="3857" y="912"/>
                <a:ext cx="96"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478" name="Rectangle 364"/>
              <p:cNvSpPr>
                <a:spLocks noChangeArrowheads="1"/>
              </p:cNvSpPr>
              <p:nvPr/>
            </p:nvSpPr>
            <p:spPr bwMode="auto">
              <a:xfrm>
                <a:off x="3963" y="912"/>
                <a:ext cx="96"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479" name="Rectangle 365"/>
              <p:cNvSpPr>
                <a:spLocks noChangeArrowheads="1"/>
              </p:cNvSpPr>
              <p:nvPr/>
            </p:nvSpPr>
            <p:spPr bwMode="auto">
              <a:xfrm>
                <a:off x="4069" y="912"/>
                <a:ext cx="96"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480" name="Rectangle 366"/>
              <p:cNvSpPr>
                <a:spLocks noChangeArrowheads="1"/>
              </p:cNvSpPr>
              <p:nvPr/>
            </p:nvSpPr>
            <p:spPr bwMode="auto">
              <a:xfrm>
                <a:off x="3756" y="1221"/>
                <a:ext cx="197" cy="194"/>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481" name="Rectangle 367"/>
              <p:cNvSpPr>
                <a:spLocks noChangeArrowheads="1"/>
              </p:cNvSpPr>
              <p:nvPr/>
            </p:nvSpPr>
            <p:spPr bwMode="auto">
              <a:xfrm>
                <a:off x="3756" y="1430"/>
                <a:ext cx="409" cy="150"/>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482" name="Rectangle 368"/>
              <p:cNvSpPr>
                <a:spLocks noChangeArrowheads="1"/>
              </p:cNvSpPr>
              <p:nvPr/>
            </p:nvSpPr>
            <p:spPr bwMode="auto">
              <a:xfrm>
                <a:off x="3963" y="1221"/>
                <a:ext cx="96" cy="9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483" name="Rectangle 369"/>
              <p:cNvSpPr>
                <a:spLocks noChangeArrowheads="1"/>
              </p:cNvSpPr>
              <p:nvPr/>
            </p:nvSpPr>
            <p:spPr bwMode="auto">
              <a:xfrm>
                <a:off x="4069" y="1221"/>
                <a:ext cx="96"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484" name="Rectangle 370"/>
              <p:cNvSpPr>
                <a:spLocks noChangeArrowheads="1"/>
              </p:cNvSpPr>
              <p:nvPr/>
            </p:nvSpPr>
            <p:spPr bwMode="auto">
              <a:xfrm>
                <a:off x="3963" y="1321"/>
                <a:ext cx="96" cy="9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485" name="Rectangle 371"/>
              <p:cNvSpPr>
                <a:spLocks noChangeArrowheads="1"/>
              </p:cNvSpPr>
              <p:nvPr/>
            </p:nvSpPr>
            <p:spPr bwMode="auto">
              <a:xfrm>
                <a:off x="4069" y="1321"/>
                <a:ext cx="96" cy="94"/>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486" name="Rectangle 372"/>
              <p:cNvSpPr>
                <a:spLocks noChangeArrowheads="1"/>
              </p:cNvSpPr>
              <p:nvPr/>
            </p:nvSpPr>
            <p:spPr bwMode="auto">
              <a:xfrm>
                <a:off x="3756" y="1017"/>
                <a:ext cx="91" cy="89"/>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487" name="Rectangle 373"/>
              <p:cNvSpPr>
                <a:spLocks noChangeArrowheads="1"/>
              </p:cNvSpPr>
              <p:nvPr/>
            </p:nvSpPr>
            <p:spPr bwMode="auto">
              <a:xfrm>
                <a:off x="3857" y="1017"/>
                <a:ext cx="202" cy="194"/>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488" name="Rectangle 374"/>
              <p:cNvSpPr>
                <a:spLocks noChangeArrowheads="1"/>
              </p:cNvSpPr>
              <p:nvPr/>
            </p:nvSpPr>
            <p:spPr bwMode="auto">
              <a:xfrm>
                <a:off x="4069" y="1017"/>
                <a:ext cx="96" cy="89"/>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489" name="Rectangle 375"/>
              <p:cNvSpPr>
                <a:spLocks noChangeArrowheads="1"/>
              </p:cNvSpPr>
              <p:nvPr/>
            </p:nvSpPr>
            <p:spPr bwMode="auto">
              <a:xfrm>
                <a:off x="3756" y="1116"/>
                <a:ext cx="91" cy="95"/>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490" name="Rectangle 377"/>
              <p:cNvSpPr>
                <a:spLocks noChangeArrowheads="1"/>
              </p:cNvSpPr>
              <p:nvPr/>
            </p:nvSpPr>
            <p:spPr bwMode="auto">
              <a:xfrm>
                <a:off x="4069" y="1116"/>
                <a:ext cx="96" cy="9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grpSp>
        <p:sp>
          <p:nvSpPr>
            <p:cNvPr id="460" name="Rectangle 38"/>
            <p:cNvSpPr>
              <a:spLocks noChangeArrowheads="1"/>
            </p:cNvSpPr>
            <p:nvPr/>
          </p:nvSpPr>
          <p:spPr bwMode="auto">
            <a:xfrm>
              <a:off x="6469342" y="1521209"/>
              <a:ext cx="7324" cy="16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461" name="Rectangle 460"/>
            <p:cNvSpPr/>
            <p:nvPr/>
          </p:nvSpPr>
          <p:spPr bwMode="auto">
            <a:xfrm>
              <a:off x="6669082" y="1645386"/>
              <a:ext cx="469545" cy="883054"/>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462" name="Rectangle 461"/>
            <p:cNvSpPr/>
            <p:nvPr/>
          </p:nvSpPr>
          <p:spPr bwMode="auto">
            <a:xfrm>
              <a:off x="5419725" y="1745191"/>
              <a:ext cx="463747" cy="81744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63" name="Group 462"/>
            <p:cNvGrpSpPr/>
            <p:nvPr/>
          </p:nvGrpSpPr>
          <p:grpSpPr>
            <a:xfrm>
              <a:off x="6762379" y="1998339"/>
              <a:ext cx="121238" cy="136847"/>
              <a:chOff x="6821706" y="2244827"/>
              <a:chExt cx="122543" cy="138320"/>
            </a:xfrm>
            <a:solidFill>
              <a:schemeClr val="accent6">
                <a:lumMod val="75000"/>
              </a:schemeClr>
            </a:solidFill>
          </p:grpSpPr>
          <p:sp>
            <p:nvSpPr>
              <p:cNvPr id="474" name="Freeform 24"/>
              <p:cNvSpPr>
                <a:spLocks/>
              </p:cNvSpPr>
              <p:nvPr/>
            </p:nvSpPr>
            <p:spPr bwMode="auto">
              <a:xfrm>
                <a:off x="6821706" y="2277082"/>
                <a:ext cx="122543" cy="106065"/>
              </a:xfrm>
              <a:custGeom>
                <a:avLst/>
                <a:gdLst>
                  <a:gd name="T0" fmla="*/ 296 w 296"/>
                  <a:gd name="T1" fmla="*/ 167 h 256"/>
                  <a:gd name="T2" fmla="*/ 274 w 296"/>
                  <a:gd name="T3" fmla="*/ 207 h 256"/>
                  <a:gd name="T4" fmla="*/ 216 w 296"/>
                  <a:gd name="T5" fmla="*/ 256 h 256"/>
                  <a:gd name="T6" fmla="*/ 159 w 296"/>
                  <a:gd name="T7" fmla="*/ 242 h 256"/>
                  <a:gd name="T8" fmla="*/ 101 w 296"/>
                  <a:gd name="T9" fmla="*/ 256 h 256"/>
                  <a:gd name="T10" fmla="*/ 44 w 296"/>
                  <a:gd name="T11" fmla="*/ 210 h 256"/>
                  <a:gd name="T12" fmla="*/ 24 w 296"/>
                  <a:gd name="T13" fmla="*/ 42 h 256"/>
                  <a:gd name="T14" fmla="*/ 94 w 296"/>
                  <a:gd name="T15" fmla="*/ 0 h 256"/>
                  <a:gd name="T16" fmla="*/ 158 w 296"/>
                  <a:gd name="T17" fmla="*/ 15 h 256"/>
                  <a:gd name="T18" fmla="*/ 222 w 296"/>
                  <a:gd name="T19" fmla="*/ 0 h 256"/>
                  <a:gd name="T20" fmla="*/ 286 w 296"/>
                  <a:gd name="T21" fmla="*/ 34 h 256"/>
                  <a:gd name="T22" fmla="*/ 296 w 296"/>
                  <a:gd name="T23" fmla="*/ 16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6" h="256">
                    <a:moveTo>
                      <a:pt x="296" y="167"/>
                    </a:moveTo>
                    <a:cubicBezTo>
                      <a:pt x="288" y="184"/>
                      <a:pt x="284" y="192"/>
                      <a:pt x="274" y="207"/>
                    </a:cubicBezTo>
                    <a:cubicBezTo>
                      <a:pt x="260" y="229"/>
                      <a:pt x="240" y="255"/>
                      <a:pt x="216" y="256"/>
                    </a:cubicBezTo>
                    <a:cubicBezTo>
                      <a:pt x="194" y="256"/>
                      <a:pt x="188" y="241"/>
                      <a:pt x="159" y="242"/>
                    </a:cubicBezTo>
                    <a:cubicBezTo>
                      <a:pt x="129" y="242"/>
                      <a:pt x="123" y="256"/>
                      <a:pt x="101" y="256"/>
                    </a:cubicBezTo>
                    <a:cubicBezTo>
                      <a:pt x="76" y="255"/>
                      <a:pt x="58" y="231"/>
                      <a:pt x="44" y="210"/>
                    </a:cubicBezTo>
                    <a:cubicBezTo>
                      <a:pt x="4" y="150"/>
                      <a:pt x="0" y="80"/>
                      <a:pt x="24" y="42"/>
                    </a:cubicBezTo>
                    <a:cubicBezTo>
                      <a:pt x="42" y="16"/>
                      <a:pt x="69" y="0"/>
                      <a:pt x="94" y="0"/>
                    </a:cubicBezTo>
                    <a:cubicBezTo>
                      <a:pt x="120" y="0"/>
                      <a:pt x="137" y="15"/>
                      <a:pt x="158" y="15"/>
                    </a:cubicBezTo>
                    <a:cubicBezTo>
                      <a:pt x="179" y="15"/>
                      <a:pt x="192" y="0"/>
                      <a:pt x="222" y="0"/>
                    </a:cubicBezTo>
                    <a:cubicBezTo>
                      <a:pt x="245" y="0"/>
                      <a:pt x="269" y="13"/>
                      <a:pt x="286" y="34"/>
                    </a:cubicBezTo>
                    <a:cubicBezTo>
                      <a:pt x="230" y="65"/>
                      <a:pt x="239" y="145"/>
                      <a:pt x="296" y="16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3913"/>
                <a:endParaRPr lang="en-US" sz="1799">
                  <a:solidFill>
                    <a:srgbClr val="FFFFFF"/>
                  </a:solidFill>
                </a:endParaRPr>
              </a:p>
            </p:txBody>
          </p:sp>
          <p:sp>
            <p:nvSpPr>
              <p:cNvPr id="475" name="Freeform 25"/>
              <p:cNvSpPr>
                <a:spLocks/>
              </p:cNvSpPr>
              <p:nvPr/>
            </p:nvSpPr>
            <p:spPr bwMode="auto">
              <a:xfrm>
                <a:off x="6881337" y="2244827"/>
                <a:ext cx="30680" cy="33485"/>
              </a:xfrm>
              <a:custGeom>
                <a:avLst/>
                <a:gdLst>
                  <a:gd name="T0" fmla="*/ 55 w 74"/>
                  <a:gd name="T1" fmla="*/ 54 h 81"/>
                  <a:gd name="T2" fmla="*/ 71 w 74"/>
                  <a:gd name="T3" fmla="*/ 0 h 81"/>
                  <a:gd name="T4" fmla="*/ 20 w 74"/>
                  <a:gd name="T5" fmla="*/ 28 h 81"/>
                  <a:gd name="T6" fmla="*/ 4 w 74"/>
                  <a:gd name="T7" fmla="*/ 81 h 81"/>
                  <a:gd name="T8" fmla="*/ 55 w 74"/>
                  <a:gd name="T9" fmla="*/ 54 h 81"/>
                </a:gdLst>
                <a:ahLst/>
                <a:cxnLst>
                  <a:cxn ang="0">
                    <a:pos x="T0" y="T1"/>
                  </a:cxn>
                  <a:cxn ang="0">
                    <a:pos x="T2" y="T3"/>
                  </a:cxn>
                  <a:cxn ang="0">
                    <a:pos x="T4" y="T5"/>
                  </a:cxn>
                  <a:cxn ang="0">
                    <a:pos x="T6" y="T7"/>
                  </a:cxn>
                  <a:cxn ang="0">
                    <a:pos x="T8" y="T9"/>
                  </a:cxn>
                </a:cxnLst>
                <a:rect l="0" t="0" r="r" b="b"/>
                <a:pathLst>
                  <a:path w="74" h="81">
                    <a:moveTo>
                      <a:pt x="55" y="54"/>
                    </a:moveTo>
                    <a:cubicBezTo>
                      <a:pt x="66" y="40"/>
                      <a:pt x="74" y="21"/>
                      <a:pt x="71" y="0"/>
                    </a:cubicBezTo>
                    <a:cubicBezTo>
                      <a:pt x="54" y="2"/>
                      <a:pt x="33" y="13"/>
                      <a:pt x="20" y="28"/>
                    </a:cubicBezTo>
                    <a:cubicBezTo>
                      <a:pt x="9" y="41"/>
                      <a:pt x="0" y="61"/>
                      <a:pt x="4" y="81"/>
                    </a:cubicBezTo>
                    <a:cubicBezTo>
                      <a:pt x="23" y="81"/>
                      <a:pt x="44" y="70"/>
                      <a:pt x="55"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3913"/>
                <a:endParaRPr lang="en-US" sz="1799">
                  <a:solidFill>
                    <a:srgbClr val="FFFFFF"/>
                  </a:solidFill>
                </a:endParaRPr>
              </a:p>
            </p:txBody>
          </p:sp>
        </p:grpSp>
        <p:grpSp>
          <p:nvGrpSpPr>
            <p:cNvPr id="464" name="Group 463"/>
            <p:cNvGrpSpPr/>
            <p:nvPr/>
          </p:nvGrpSpPr>
          <p:grpSpPr>
            <a:xfrm>
              <a:off x="6744485" y="1563052"/>
              <a:ext cx="157076" cy="1155247"/>
              <a:chOff x="6744485" y="1563052"/>
              <a:chExt cx="157076" cy="1155247"/>
            </a:xfrm>
          </p:grpSpPr>
          <p:sp>
            <p:nvSpPr>
              <p:cNvPr id="469" name="Oval 468"/>
              <p:cNvSpPr/>
              <p:nvPr/>
            </p:nvSpPr>
            <p:spPr bwMode="auto">
              <a:xfrm>
                <a:off x="6769989" y="2612231"/>
                <a:ext cx="106068" cy="106068"/>
              </a:xfrm>
              <a:prstGeom prst="ellipse">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70" name="Group 469"/>
              <p:cNvGrpSpPr/>
              <p:nvPr/>
            </p:nvGrpSpPr>
            <p:grpSpPr>
              <a:xfrm>
                <a:off x="6744485" y="1563052"/>
                <a:ext cx="157076" cy="52818"/>
                <a:chOff x="6822277" y="1553528"/>
                <a:chExt cx="157076" cy="52818"/>
              </a:xfrm>
            </p:grpSpPr>
            <p:sp>
              <p:nvSpPr>
                <p:cNvPr id="471" name="Rounded Rectangle 470"/>
                <p:cNvSpPr/>
                <p:nvPr/>
              </p:nvSpPr>
              <p:spPr bwMode="auto">
                <a:xfrm>
                  <a:off x="6869625" y="1588058"/>
                  <a:ext cx="109728" cy="18288"/>
                </a:xfrm>
                <a:prstGeom prst="roundRect">
                  <a:avLst>
                    <a:gd name="adj" fmla="val 50000"/>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472" name="Oval 471"/>
                <p:cNvSpPr/>
                <p:nvPr/>
              </p:nvSpPr>
              <p:spPr bwMode="auto">
                <a:xfrm>
                  <a:off x="6822277" y="1588058"/>
                  <a:ext cx="18288" cy="18288"/>
                </a:xfrm>
                <a:prstGeom prst="ellipse">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473" name="Oval 472"/>
                <p:cNvSpPr/>
                <p:nvPr/>
              </p:nvSpPr>
              <p:spPr bwMode="auto">
                <a:xfrm>
                  <a:off x="6902305" y="1553528"/>
                  <a:ext cx="18288" cy="1828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465" name="Group 464"/>
            <p:cNvGrpSpPr/>
            <p:nvPr/>
          </p:nvGrpSpPr>
          <p:grpSpPr>
            <a:xfrm>
              <a:off x="5444705" y="1680019"/>
              <a:ext cx="948506" cy="959249"/>
              <a:chOff x="5444705" y="1765011"/>
              <a:chExt cx="948506" cy="959249"/>
            </a:xfrm>
          </p:grpSpPr>
          <p:sp>
            <p:nvSpPr>
              <p:cNvPr id="466" name="Rectangle 465"/>
              <p:cNvSpPr/>
              <p:nvPr/>
            </p:nvSpPr>
            <p:spPr bwMode="auto">
              <a:xfrm>
                <a:off x="5444705" y="1765011"/>
                <a:ext cx="438767" cy="95924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0" tIns="146224" rIns="182780" bIns="146224" numCol="1" spcCol="0" rtlCol="0" fromWordArt="0" anchor="t" anchorCtr="0" forceAA="0" compatLnSpc="1">
                <a:prstTxWarp prst="textNoShape">
                  <a:avLst/>
                </a:prstTxWarp>
                <a:noAutofit/>
              </a:bodyPr>
              <a:lstStyle/>
              <a:p>
                <a:pPr algn="ctr" defTabSz="931835"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pic>
            <p:nvPicPr>
              <p:cNvPr id="467" name="Picture 14"/>
              <p:cNvPicPr>
                <a:picLocks noChangeAspect="1" noChangeArrowheads="1"/>
              </p:cNvPicPr>
              <p:nvPr/>
            </p:nvPicPr>
            <p:blipFill>
              <a:blip r:embed="rId3" cstate="print">
                <a:lum bright="100000"/>
                <a:extLst>
                  <a:ext uri="{28A0092B-C50C-407E-A947-70E740481C1C}">
                    <a14:useLocalDpi xmlns:a14="http://schemas.microsoft.com/office/drawing/2010/main" val="0"/>
                  </a:ext>
                </a:extLst>
              </a:blip>
              <a:srcRect/>
              <a:stretch>
                <a:fillRect/>
              </a:stretch>
            </p:blipFill>
            <p:spPr bwMode="auto">
              <a:xfrm>
                <a:off x="5647306" y="2083319"/>
                <a:ext cx="144572" cy="1691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68" name="Picture 14"/>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78098"/>
              <a:stretch/>
            </p:blipFill>
            <p:spPr bwMode="auto">
              <a:xfrm>
                <a:off x="6139513" y="1886796"/>
                <a:ext cx="253698" cy="272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grpSp>
        <p:nvGrpSpPr>
          <p:cNvPr id="358" name="Group 357"/>
          <p:cNvGrpSpPr/>
          <p:nvPr/>
        </p:nvGrpSpPr>
        <p:grpSpPr>
          <a:xfrm>
            <a:off x="2425054" y="2091305"/>
            <a:ext cx="316129" cy="622961"/>
            <a:chOff x="2423526" y="2090738"/>
            <a:chExt cx="316257" cy="623212"/>
          </a:xfrm>
        </p:grpSpPr>
        <p:pic>
          <p:nvPicPr>
            <p:cNvPr id="359" name="Picture 358"/>
            <p:cNvPicPr>
              <a:picLocks noChangeAspect="1"/>
            </p:cNvPicPr>
            <p:nvPr/>
          </p:nvPicPr>
          <p:blipFill>
            <a:blip r:embed="rId5"/>
            <a:stretch>
              <a:fillRect/>
            </a:stretch>
          </p:blipFill>
          <p:spPr>
            <a:xfrm>
              <a:off x="2423526" y="2090738"/>
              <a:ext cx="316257" cy="623212"/>
            </a:xfrm>
            <a:prstGeom prst="rect">
              <a:avLst/>
            </a:prstGeom>
          </p:spPr>
        </p:pic>
        <p:grpSp>
          <p:nvGrpSpPr>
            <p:cNvPr id="360" name="Group 359"/>
            <p:cNvGrpSpPr/>
            <p:nvPr/>
          </p:nvGrpSpPr>
          <p:grpSpPr>
            <a:xfrm>
              <a:off x="2451472" y="2218095"/>
              <a:ext cx="260365" cy="417911"/>
              <a:chOff x="2450306" y="2218095"/>
              <a:chExt cx="260365" cy="417911"/>
            </a:xfrm>
          </p:grpSpPr>
          <p:sp>
            <p:nvSpPr>
              <p:cNvPr id="361" name="Rectangle 360"/>
              <p:cNvSpPr/>
              <p:nvPr/>
            </p:nvSpPr>
            <p:spPr bwMode="auto">
              <a:xfrm>
                <a:off x="2450306" y="2218095"/>
                <a:ext cx="260365" cy="41791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362" name="Freeform 5"/>
              <p:cNvSpPr>
                <a:spLocks/>
              </p:cNvSpPr>
              <p:nvPr/>
            </p:nvSpPr>
            <p:spPr bwMode="auto">
              <a:xfrm>
                <a:off x="2503825" y="2335433"/>
                <a:ext cx="153326" cy="183235"/>
              </a:xfrm>
              <a:custGeom>
                <a:avLst/>
                <a:gdLst>
                  <a:gd name="T0" fmla="*/ 0 w 446"/>
                  <a:gd name="T1" fmla="*/ 107 h 533"/>
                  <a:gd name="T2" fmla="*/ 285 w 446"/>
                  <a:gd name="T3" fmla="*/ 0 h 533"/>
                  <a:gd name="T4" fmla="*/ 446 w 446"/>
                  <a:gd name="T5" fmla="*/ 45 h 533"/>
                  <a:gd name="T6" fmla="*/ 446 w 446"/>
                  <a:gd name="T7" fmla="*/ 485 h 533"/>
                  <a:gd name="T8" fmla="*/ 288 w 446"/>
                  <a:gd name="T9" fmla="*/ 533 h 533"/>
                  <a:gd name="T10" fmla="*/ 0 w 446"/>
                  <a:gd name="T11" fmla="*/ 428 h 533"/>
                  <a:gd name="T12" fmla="*/ 285 w 446"/>
                  <a:gd name="T13" fmla="*/ 466 h 533"/>
                  <a:gd name="T14" fmla="*/ 285 w 446"/>
                  <a:gd name="T15" fmla="*/ 81 h 533"/>
                  <a:gd name="T16" fmla="*/ 96 w 446"/>
                  <a:gd name="T17" fmla="*/ 129 h 533"/>
                  <a:gd name="T18" fmla="*/ 96 w 446"/>
                  <a:gd name="T19" fmla="*/ 387 h 533"/>
                  <a:gd name="T20" fmla="*/ 0 w 446"/>
                  <a:gd name="T21" fmla="*/ 421 h 533"/>
                  <a:gd name="T22" fmla="*/ 0 w 446"/>
                  <a:gd name="T23" fmla="*/ 107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6" h="533">
                    <a:moveTo>
                      <a:pt x="0" y="107"/>
                    </a:moveTo>
                    <a:lnTo>
                      <a:pt x="285" y="0"/>
                    </a:lnTo>
                    <a:lnTo>
                      <a:pt x="446" y="45"/>
                    </a:lnTo>
                    <a:lnTo>
                      <a:pt x="446" y="485"/>
                    </a:lnTo>
                    <a:lnTo>
                      <a:pt x="288" y="533"/>
                    </a:lnTo>
                    <a:lnTo>
                      <a:pt x="0" y="428"/>
                    </a:lnTo>
                    <a:lnTo>
                      <a:pt x="285" y="466"/>
                    </a:lnTo>
                    <a:lnTo>
                      <a:pt x="285" y="81"/>
                    </a:lnTo>
                    <a:lnTo>
                      <a:pt x="96" y="129"/>
                    </a:lnTo>
                    <a:lnTo>
                      <a:pt x="96" y="387"/>
                    </a:lnTo>
                    <a:lnTo>
                      <a:pt x="0" y="421"/>
                    </a:lnTo>
                    <a:lnTo>
                      <a:pt x="0" y="10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grpSp>
      </p:grpSp>
      <p:sp>
        <p:nvSpPr>
          <p:cNvPr id="516" name="Rectangle 515"/>
          <p:cNvSpPr/>
          <p:nvPr/>
        </p:nvSpPr>
        <p:spPr bwMode="auto">
          <a:xfrm>
            <a:off x="469905" y="2990779"/>
            <a:ext cx="3807922" cy="896577"/>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ctr" anchorCtr="0" forceAA="0" compatLnSpc="1">
            <a:prstTxWarp prst="textNoShape">
              <a:avLst/>
            </a:prstTxWarp>
            <a:noAutofit/>
          </a:bodyPr>
          <a:lstStyle/>
          <a:p>
            <a:pPr defTabSz="932013" fontAlgn="base">
              <a:lnSpc>
                <a:spcPct val="90000"/>
              </a:lnSpc>
              <a:spcBef>
                <a:spcPct val="0"/>
              </a:spcBef>
              <a:spcAft>
                <a:spcPct val="0"/>
              </a:spcAft>
            </a:pPr>
            <a:endParaRPr lang="en-US" sz="1999"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endParaRPr>
          </a:p>
        </p:txBody>
      </p:sp>
      <p:sp>
        <p:nvSpPr>
          <p:cNvPr id="517" name="Rectangle 516"/>
          <p:cNvSpPr/>
          <p:nvPr/>
        </p:nvSpPr>
        <p:spPr bwMode="auto">
          <a:xfrm>
            <a:off x="469905" y="3887356"/>
            <a:ext cx="3807922" cy="2805571"/>
          </a:xfrm>
          <a:prstGeom prst="rect">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518" name="Rectangle 517"/>
          <p:cNvSpPr/>
          <p:nvPr/>
        </p:nvSpPr>
        <p:spPr bwMode="auto">
          <a:xfrm>
            <a:off x="469905" y="2990779"/>
            <a:ext cx="3807922" cy="8965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ctr" anchorCtr="0" forceAA="0" compatLnSpc="1">
            <a:prstTxWarp prst="textNoShape">
              <a:avLst/>
            </a:prstTxWarp>
            <a:noAutofit/>
          </a:bodyPr>
          <a:lstStyle/>
          <a:p>
            <a:pPr defTabSz="932013" fontAlgn="base">
              <a:lnSpc>
                <a:spcPct val="90000"/>
              </a:lnSpc>
              <a:spcBef>
                <a:spcPct val="0"/>
              </a:spcBef>
              <a:spcAft>
                <a:spcPct val="0"/>
              </a:spcAft>
            </a:pPr>
            <a:r>
              <a:rPr lang="en-US" sz="1999"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EXTEND OFFICE </a:t>
            </a:r>
            <a:br>
              <a:rPr lang="en-US" sz="1999"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br>
            <a:r>
              <a:rPr lang="en-US" sz="1999"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EVERYWHERE</a:t>
            </a:r>
          </a:p>
        </p:txBody>
      </p:sp>
      <p:grpSp>
        <p:nvGrpSpPr>
          <p:cNvPr id="519" name="Group 518"/>
          <p:cNvGrpSpPr/>
          <p:nvPr/>
        </p:nvGrpSpPr>
        <p:grpSpPr>
          <a:xfrm>
            <a:off x="685933" y="4070677"/>
            <a:ext cx="1012704" cy="368590"/>
            <a:chOff x="683707" y="4085194"/>
            <a:chExt cx="1013112" cy="368739"/>
          </a:xfrm>
        </p:grpSpPr>
        <p:sp>
          <p:nvSpPr>
            <p:cNvPr id="520" name="TextBox 519"/>
            <p:cNvSpPr txBox="1"/>
            <p:nvPr/>
          </p:nvSpPr>
          <p:spPr>
            <a:xfrm>
              <a:off x="1132043" y="4154025"/>
              <a:ext cx="564776" cy="197708"/>
            </a:xfrm>
            <a:prstGeom prst="rect">
              <a:avLst/>
            </a:prstGeom>
            <a:noFill/>
          </p:spPr>
          <p:txBody>
            <a:bodyPr wrap="square" lIns="0" tIns="0" rIns="0" bIns="0" rtlCol="0">
              <a:spAutoFit/>
            </a:bodyPr>
            <a:lstStyle/>
            <a:p>
              <a:pPr defTabSz="932283">
                <a:lnSpc>
                  <a:spcPct val="90000"/>
                </a:lnSpc>
                <a:spcAft>
                  <a:spcPts val="600"/>
                </a:spcAft>
              </a:pPr>
              <a:r>
                <a:rPr lang="en-US" sz="1399" spc="-30" dirty="0">
                  <a:gradFill>
                    <a:gsLst>
                      <a:gs pos="2917">
                        <a:srgbClr val="FFFFFF"/>
                      </a:gs>
                      <a:gs pos="30000">
                        <a:srgbClr val="FFFFFF"/>
                      </a:gs>
                    </a:gsLst>
                    <a:lin ang="5400000" scaled="0"/>
                  </a:gradFill>
                </a:rPr>
                <a:t>Delve</a:t>
              </a:r>
            </a:p>
          </p:txBody>
        </p:sp>
        <p:pic>
          <p:nvPicPr>
            <p:cNvPr id="521" name="Picture 5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83707" y="4085194"/>
              <a:ext cx="358949" cy="368739"/>
            </a:xfrm>
            <a:prstGeom prst="rect">
              <a:avLst/>
            </a:prstGeom>
            <a:noFill/>
          </p:spPr>
        </p:pic>
      </p:grpSp>
      <p:grpSp>
        <p:nvGrpSpPr>
          <p:cNvPr id="522" name="Group 8"/>
          <p:cNvGrpSpPr>
            <a:grpSpLocks noChangeAspect="1"/>
          </p:cNvGrpSpPr>
          <p:nvPr/>
        </p:nvGrpSpPr>
        <p:grpSpPr bwMode="auto">
          <a:xfrm>
            <a:off x="685934" y="5375195"/>
            <a:ext cx="1055478" cy="179956"/>
            <a:chOff x="1924" y="1817"/>
            <a:chExt cx="3830" cy="653"/>
          </a:xfrm>
          <a:solidFill>
            <a:schemeClr val="tx1"/>
          </a:solidFill>
        </p:grpSpPr>
        <p:sp>
          <p:nvSpPr>
            <p:cNvPr id="523" name="Freeform 9"/>
            <p:cNvSpPr>
              <a:spLocks/>
            </p:cNvSpPr>
            <p:nvPr/>
          </p:nvSpPr>
          <p:spPr bwMode="auto">
            <a:xfrm>
              <a:off x="2163" y="1996"/>
              <a:ext cx="800" cy="474"/>
            </a:xfrm>
            <a:custGeom>
              <a:avLst/>
              <a:gdLst>
                <a:gd name="T0" fmla="*/ 297 w 338"/>
                <a:gd name="T1" fmla="*/ 101 h 198"/>
                <a:gd name="T2" fmla="*/ 338 w 338"/>
                <a:gd name="T3" fmla="*/ 151 h 198"/>
                <a:gd name="T4" fmla="*/ 297 w 338"/>
                <a:gd name="T5" fmla="*/ 198 h 198"/>
                <a:gd name="T6" fmla="*/ 61 w 338"/>
                <a:gd name="T7" fmla="*/ 198 h 198"/>
                <a:gd name="T8" fmla="*/ 0 w 338"/>
                <a:gd name="T9" fmla="*/ 135 h 198"/>
                <a:gd name="T10" fmla="*/ 59 w 338"/>
                <a:gd name="T11" fmla="*/ 80 h 198"/>
                <a:gd name="T12" fmla="*/ 116 w 338"/>
                <a:gd name="T13" fmla="*/ 10 h 198"/>
                <a:gd name="T14" fmla="*/ 201 w 338"/>
                <a:gd name="T15" fmla="*/ 42 h 198"/>
                <a:gd name="T16" fmla="*/ 261 w 338"/>
                <a:gd name="T17" fmla="*/ 40 h 198"/>
                <a:gd name="T18" fmla="*/ 297 w 338"/>
                <a:gd name="T19" fmla="*/ 10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8" h="198">
                  <a:moveTo>
                    <a:pt x="297" y="101"/>
                  </a:moveTo>
                  <a:cubicBezTo>
                    <a:pt x="297" y="101"/>
                    <a:pt x="338" y="106"/>
                    <a:pt x="338" y="151"/>
                  </a:cubicBezTo>
                  <a:cubicBezTo>
                    <a:pt x="338" y="172"/>
                    <a:pt x="326" y="198"/>
                    <a:pt x="297" y="198"/>
                  </a:cubicBezTo>
                  <a:cubicBezTo>
                    <a:pt x="297" y="198"/>
                    <a:pt x="76" y="198"/>
                    <a:pt x="61" y="198"/>
                  </a:cubicBezTo>
                  <a:cubicBezTo>
                    <a:pt x="16" y="198"/>
                    <a:pt x="0" y="167"/>
                    <a:pt x="0" y="135"/>
                  </a:cubicBezTo>
                  <a:cubicBezTo>
                    <a:pt x="0" y="82"/>
                    <a:pt x="59" y="80"/>
                    <a:pt x="59" y="80"/>
                  </a:cubicBezTo>
                  <a:cubicBezTo>
                    <a:pt x="59" y="80"/>
                    <a:pt x="64" y="22"/>
                    <a:pt x="116" y="10"/>
                  </a:cubicBezTo>
                  <a:cubicBezTo>
                    <a:pt x="162" y="0"/>
                    <a:pt x="188" y="24"/>
                    <a:pt x="201" y="42"/>
                  </a:cubicBezTo>
                  <a:cubicBezTo>
                    <a:pt x="201" y="42"/>
                    <a:pt x="229" y="26"/>
                    <a:pt x="261" y="40"/>
                  </a:cubicBezTo>
                  <a:cubicBezTo>
                    <a:pt x="280" y="49"/>
                    <a:pt x="298" y="69"/>
                    <a:pt x="297"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24" name="Freeform 10"/>
            <p:cNvSpPr>
              <a:spLocks/>
            </p:cNvSpPr>
            <p:nvPr/>
          </p:nvSpPr>
          <p:spPr bwMode="auto">
            <a:xfrm>
              <a:off x="1924" y="1817"/>
              <a:ext cx="795" cy="607"/>
            </a:xfrm>
            <a:custGeom>
              <a:avLst/>
              <a:gdLst>
                <a:gd name="T0" fmla="*/ 86 w 336"/>
                <a:gd name="T1" fmla="*/ 212 h 254"/>
                <a:gd name="T2" fmla="*/ 149 w 336"/>
                <a:gd name="T3" fmla="*/ 144 h 254"/>
                <a:gd name="T4" fmla="*/ 213 w 336"/>
                <a:gd name="T5" fmla="*/ 73 h 254"/>
                <a:gd name="T6" fmla="*/ 305 w 336"/>
                <a:gd name="T7" fmla="*/ 103 h 254"/>
                <a:gd name="T8" fmla="*/ 336 w 336"/>
                <a:gd name="T9" fmla="*/ 97 h 254"/>
                <a:gd name="T10" fmla="*/ 276 w 336"/>
                <a:gd name="T11" fmla="*/ 19 h 254"/>
                <a:gd name="T12" fmla="*/ 161 w 336"/>
                <a:gd name="T13" fmla="*/ 61 h 254"/>
                <a:gd name="T14" fmla="*/ 92 w 336"/>
                <a:gd name="T15" fmla="*/ 60 h 254"/>
                <a:gd name="T16" fmla="*/ 53 w 336"/>
                <a:gd name="T17" fmla="*/ 135 h 254"/>
                <a:gd name="T18" fmla="*/ 0 w 336"/>
                <a:gd name="T19" fmla="*/ 195 h 254"/>
                <a:gd name="T20" fmla="*/ 59 w 336"/>
                <a:gd name="T21" fmla="*/ 254 h 254"/>
                <a:gd name="T22" fmla="*/ 98 w 336"/>
                <a:gd name="T23" fmla="*/ 254 h 254"/>
                <a:gd name="T24" fmla="*/ 86 w 336"/>
                <a:gd name="T25" fmla="*/ 212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6" h="254">
                  <a:moveTo>
                    <a:pt x="86" y="212"/>
                  </a:moveTo>
                  <a:cubicBezTo>
                    <a:pt x="86" y="153"/>
                    <a:pt x="149" y="144"/>
                    <a:pt x="149" y="144"/>
                  </a:cubicBezTo>
                  <a:cubicBezTo>
                    <a:pt x="149" y="144"/>
                    <a:pt x="157" y="87"/>
                    <a:pt x="213" y="73"/>
                  </a:cubicBezTo>
                  <a:cubicBezTo>
                    <a:pt x="258" y="61"/>
                    <a:pt x="291" y="81"/>
                    <a:pt x="305" y="103"/>
                  </a:cubicBezTo>
                  <a:cubicBezTo>
                    <a:pt x="305" y="103"/>
                    <a:pt x="315" y="96"/>
                    <a:pt x="336" y="97"/>
                  </a:cubicBezTo>
                  <a:cubicBezTo>
                    <a:pt x="334" y="77"/>
                    <a:pt x="320" y="37"/>
                    <a:pt x="276" y="19"/>
                  </a:cubicBezTo>
                  <a:cubicBezTo>
                    <a:pt x="225" y="0"/>
                    <a:pt x="181" y="24"/>
                    <a:pt x="161" y="61"/>
                  </a:cubicBezTo>
                  <a:cubicBezTo>
                    <a:pt x="161" y="61"/>
                    <a:pt x="129" y="41"/>
                    <a:pt x="92" y="60"/>
                  </a:cubicBezTo>
                  <a:cubicBezTo>
                    <a:pt x="66" y="73"/>
                    <a:pt x="50" y="105"/>
                    <a:pt x="53" y="135"/>
                  </a:cubicBezTo>
                  <a:cubicBezTo>
                    <a:pt x="53" y="135"/>
                    <a:pt x="0" y="139"/>
                    <a:pt x="0" y="195"/>
                  </a:cubicBezTo>
                  <a:cubicBezTo>
                    <a:pt x="0" y="227"/>
                    <a:pt x="28" y="254"/>
                    <a:pt x="59" y="254"/>
                  </a:cubicBezTo>
                  <a:cubicBezTo>
                    <a:pt x="98" y="254"/>
                    <a:pt x="98" y="254"/>
                    <a:pt x="98" y="254"/>
                  </a:cubicBezTo>
                  <a:cubicBezTo>
                    <a:pt x="88" y="240"/>
                    <a:pt x="86" y="224"/>
                    <a:pt x="86" y="2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25" name="Freeform 11"/>
            <p:cNvSpPr>
              <a:spLocks/>
            </p:cNvSpPr>
            <p:nvPr/>
          </p:nvSpPr>
          <p:spPr bwMode="auto">
            <a:xfrm>
              <a:off x="2163" y="1996"/>
              <a:ext cx="800" cy="474"/>
            </a:xfrm>
            <a:custGeom>
              <a:avLst/>
              <a:gdLst>
                <a:gd name="T0" fmla="*/ 297 w 338"/>
                <a:gd name="T1" fmla="*/ 101 h 198"/>
                <a:gd name="T2" fmla="*/ 338 w 338"/>
                <a:gd name="T3" fmla="*/ 151 h 198"/>
                <a:gd name="T4" fmla="*/ 297 w 338"/>
                <a:gd name="T5" fmla="*/ 198 h 198"/>
                <a:gd name="T6" fmla="*/ 61 w 338"/>
                <a:gd name="T7" fmla="*/ 198 h 198"/>
                <a:gd name="T8" fmla="*/ 0 w 338"/>
                <a:gd name="T9" fmla="*/ 135 h 198"/>
                <a:gd name="T10" fmla="*/ 59 w 338"/>
                <a:gd name="T11" fmla="*/ 80 h 198"/>
                <a:gd name="T12" fmla="*/ 116 w 338"/>
                <a:gd name="T13" fmla="*/ 10 h 198"/>
                <a:gd name="T14" fmla="*/ 201 w 338"/>
                <a:gd name="T15" fmla="*/ 42 h 198"/>
                <a:gd name="T16" fmla="*/ 261 w 338"/>
                <a:gd name="T17" fmla="*/ 40 h 198"/>
                <a:gd name="T18" fmla="*/ 297 w 338"/>
                <a:gd name="T19" fmla="*/ 10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8" h="198">
                  <a:moveTo>
                    <a:pt x="297" y="101"/>
                  </a:moveTo>
                  <a:cubicBezTo>
                    <a:pt x="297" y="101"/>
                    <a:pt x="338" y="106"/>
                    <a:pt x="338" y="151"/>
                  </a:cubicBezTo>
                  <a:cubicBezTo>
                    <a:pt x="338" y="172"/>
                    <a:pt x="326" y="198"/>
                    <a:pt x="297" y="198"/>
                  </a:cubicBezTo>
                  <a:cubicBezTo>
                    <a:pt x="297" y="198"/>
                    <a:pt x="76" y="198"/>
                    <a:pt x="61" y="198"/>
                  </a:cubicBezTo>
                  <a:cubicBezTo>
                    <a:pt x="16" y="198"/>
                    <a:pt x="0" y="167"/>
                    <a:pt x="0" y="135"/>
                  </a:cubicBezTo>
                  <a:cubicBezTo>
                    <a:pt x="0" y="82"/>
                    <a:pt x="59" y="80"/>
                    <a:pt x="59" y="80"/>
                  </a:cubicBezTo>
                  <a:cubicBezTo>
                    <a:pt x="59" y="80"/>
                    <a:pt x="64" y="22"/>
                    <a:pt x="116" y="10"/>
                  </a:cubicBezTo>
                  <a:cubicBezTo>
                    <a:pt x="162" y="0"/>
                    <a:pt x="188" y="24"/>
                    <a:pt x="201" y="42"/>
                  </a:cubicBezTo>
                  <a:cubicBezTo>
                    <a:pt x="201" y="42"/>
                    <a:pt x="229" y="26"/>
                    <a:pt x="261" y="40"/>
                  </a:cubicBezTo>
                  <a:cubicBezTo>
                    <a:pt x="280" y="49"/>
                    <a:pt x="298" y="69"/>
                    <a:pt x="297"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26" name="Freeform 12"/>
            <p:cNvSpPr>
              <a:spLocks/>
            </p:cNvSpPr>
            <p:nvPr/>
          </p:nvSpPr>
          <p:spPr bwMode="auto">
            <a:xfrm>
              <a:off x="1924" y="1817"/>
              <a:ext cx="795" cy="607"/>
            </a:xfrm>
            <a:custGeom>
              <a:avLst/>
              <a:gdLst>
                <a:gd name="T0" fmla="*/ 86 w 336"/>
                <a:gd name="T1" fmla="*/ 212 h 254"/>
                <a:gd name="T2" fmla="*/ 149 w 336"/>
                <a:gd name="T3" fmla="*/ 144 h 254"/>
                <a:gd name="T4" fmla="*/ 213 w 336"/>
                <a:gd name="T5" fmla="*/ 73 h 254"/>
                <a:gd name="T6" fmla="*/ 305 w 336"/>
                <a:gd name="T7" fmla="*/ 103 h 254"/>
                <a:gd name="T8" fmla="*/ 336 w 336"/>
                <a:gd name="T9" fmla="*/ 97 h 254"/>
                <a:gd name="T10" fmla="*/ 276 w 336"/>
                <a:gd name="T11" fmla="*/ 19 h 254"/>
                <a:gd name="T12" fmla="*/ 161 w 336"/>
                <a:gd name="T13" fmla="*/ 61 h 254"/>
                <a:gd name="T14" fmla="*/ 92 w 336"/>
                <a:gd name="T15" fmla="*/ 60 h 254"/>
                <a:gd name="T16" fmla="*/ 53 w 336"/>
                <a:gd name="T17" fmla="*/ 135 h 254"/>
                <a:gd name="T18" fmla="*/ 0 w 336"/>
                <a:gd name="T19" fmla="*/ 195 h 254"/>
                <a:gd name="T20" fmla="*/ 59 w 336"/>
                <a:gd name="T21" fmla="*/ 254 h 254"/>
                <a:gd name="T22" fmla="*/ 98 w 336"/>
                <a:gd name="T23" fmla="*/ 254 h 254"/>
                <a:gd name="T24" fmla="*/ 86 w 336"/>
                <a:gd name="T25" fmla="*/ 212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6" h="254">
                  <a:moveTo>
                    <a:pt x="86" y="212"/>
                  </a:moveTo>
                  <a:cubicBezTo>
                    <a:pt x="86" y="153"/>
                    <a:pt x="149" y="144"/>
                    <a:pt x="149" y="144"/>
                  </a:cubicBezTo>
                  <a:cubicBezTo>
                    <a:pt x="149" y="144"/>
                    <a:pt x="157" y="87"/>
                    <a:pt x="213" y="73"/>
                  </a:cubicBezTo>
                  <a:cubicBezTo>
                    <a:pt x="258" y="61"/>
                    <a:pt x="291" y="81"/>
                    <a:pt x="305" y="103"/>
                  </a:cubicBezTo>
                  <a:cubicBezTo>
                    <a:pt x="305" y="103"/>
                    <a:pt x="315" y="96"/>
                    <a:pt x="336" y="97"/>
                  </a:cubicBezTo>
                  <a:cubicBezTo>
                    <a:pt x="334" y="77"/>
                    <a:pt x="320" y="37"/>
                    <a:pt x="276" y="19"/>
                  </a:cubicBezTo>
                  <a:cubicBezTo>
                    <a:pt x="225" y="0"/>
                    <a:pt x="181" y="24"/>
                    <a:pt x="161" y="61"/>
                  </a:cubicBezTo>
                  <a:cubicBezTo>
                    <a:pt x="161" y="61"/>
                    <a:pt x="129" y="41"/>
                    <a:pt x="92" y="60"/>
                  </a:cubicBezTo>
                  <a:cubicBezTo>
                    <a:pt x="66" y="73"/>
                    <a:pt x="50" y="105"/>
                    <a:pt x="53" y="135"/>
                  </a:cubicBezTo>
                  <a:cubicBezTo>
                    <a:pt x="53" y="135"/>
                    <a:pt x="0" y="139"/>
                    <a:pt x="0" y="195"/>
                  </a:cubicBezTo>
                  <a:cubicBezTo>
                    <a:pt x="0" y="227"/>
                    <a:pt x="28" y="254"/>
                    <a:pt x="59" y="254"/>
                  </a:cubicBezTo>
                  <a:cubicBezTo>
                    <a:pt x="98" y="254"/>
                    <a:pt x="98" y="254"/>
                    <a:pt x="98" y="254"/>
                  </a:cubicBezTo>
                  <a:cubicBezTo>
                    <a:pt x="88" y="240"/>
                    <a:pt x="86" y="224"/>
                    <a:pt x="86" y="2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27" name="Freeform 13"/>
            <p:cNvSpPr>
              <a:spLocks noEditPoints="1"/>
            </p:cNvSpPr>
            <p:nvPr/>
          </p:nvSpPr>
          <p:spPr bwMode="auto">
            <a:xfrm>
              <a:off x="3122" y="1934"/>
              <a:ext cx="449" cy="500"/>
            </a:xfrm>
            <a:custGeom>
              <a:avLst/>
              <a:gdLst>
                <a:gd name="T0" fmla="*/ 190 w 190"/>
                <a:gd name="T1" fmla="*/ 102 h 209"/>
                <a:gd name="T2" fmla="*/ 179 w 190"/>
                <a:gd name="T3" fmla="*/ 158 h 209"/>
                <a:gd name="T4" fmla="*/ 145 w 190"/>
                <a:gd name="T5" fmla="*/ 196 h 209"/>
                <a:gd name="T6" fmla="*/ 94 w 190"/>
                <a:gd name="T7" fmla="*/ 209 h 209"/>
                <a:gd name="T8" fmla="*/ 45 w 190"/>
                <a:gd name="T9" fmla="*/ 196 h 209"/>
                <a:gd name="T10" fmla="*/ 12 w 190"/>
                <a:gd name="T11" fmla="*/ 160 h 209"/>
                <a:gd name="T12" fmla="*/ 0 w 190"/>
                <a:gd name="T13" fmla="*/ 107 h 209"/>
                <a:gd name="T14" fmla="*/ 12 w 190"/>
                <a:gd name="T15" fmla="*/ 51 h 209"/>
                <a:gd name="T16" fmla="*/ 46 w 190"/>
                <a:gd name="T17" fmla="*/ 13 h 209"/>
                <a:gd name="T18" fmla="*/ 98 w 190"/>
                <a:gd name="T19" fmla="*/ 0 h 209"/>
                <a:gd name="T20" fmla="*/ 146 w 190"/>
                <a:gd name="T21" fmla="*/ 13 h 209"/>
                <a:gd name="T22" fmla="*/ 179 w 190"/>
                <a:gd name="T23" fmla="*/ 49 h 209"/>
                <a:gd name="T24" fmla="*/ 190 w 190"/>
                <a:gd name="T25" fmla="*/ 102 h 209"/>
                <a:gd name="T26" fmla="*/ 166 w 190"/>
                <a:gd name="T27" fmla="*/ 105 h 209"/>
                <a:gd name="T28" fmla="*/ 147 w 190"/>
                <a:gd name="T29" fmla="*/ 43 h 209"/>
                <a:gd name="T30" fmla="*/ 96 w 190"/>
                <a:gd name="T31" fmla="*/ 21 h 209"/>
                <a:gd name="T32" fmla="*/ 59 w 190"/>
                <a:gd name="T33" fmla="*/ 32 h 209"/>
                <a:gd name="T34" fmla="*/ 34 w 190"/>
                <a:gd name="T35" fmla="*/ 62 h 209"/>
                <a:gd name="T36" fmla="*/ 25 w 190"/>
                <a:gd name="T37" fmla="*/ 105 h 209"/>
                <a:gd name="T38" fmla="*/ 33 w 190"/>
                <a:gd name="T39" fmla="*/ 148 h 209"/>
                <a:gd name="T40" fmla="*/ 58 w 190"/>
                <a:gd name="T41" fmla="*/ 177 h 209"/>
                <a:gd name="T42" fmla="*/ 94 w 190"/>
                <a:gd name="T43" fmla="*/ 187 h 209"/>
                <a:gd name="T44" fmla="*/ 147 w 190"/>
                <a:gd name="T45" fmla="*/ 165 h 209"/>
                <a:gd name="T46" fmla="*/ 166 w 190"/>
                <a:gd name="T47" fmla="*/ 105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0" h="209">
                  <a:moveTo>
                    <a:pt x="190" y="102"/>
                  </a:moveTo>
                  <a:cubicBezTo>
                    <a:pt x="190" y="123"/>
                    <a:pt x="187" y="142"/>
                    <a:pt x="179" y="158"/>
                  </a:cubicBezTo>
                  <a:cubicBezTo>
                    <a:pt x="171" y="174"/>
                    <a:pt x="160" y="187"/>
                    <a:pt x="145" y="196"/>
                  </a:cubicBezTo>
                  <a:cubicBezTo>
                    <a:pt x="130" y="204"/>
                    <a:pt x="113" y="209"/>
                    <a:pt x="94" y="209"/>
                  </a:cubicBezTo>
                  <a:cubicBezTo>
                    <a:pt x="76" y="209"/>
                    <a:pt x="59" y="204"/>
                    <a:pt x="45" y="196"/>
                  </a:cubicBezTo>
                  <a:cubicBezTo>
                    <a:pt x="31" y="187"/>
                    <a:pt x="19" y="175"/>
                    <a:pt x="12" y="160"/>
                  </a:cubicBezTo>
                  <a:cubicBezTo>
                    <a:pt x="4" y="144"/>
                    <a:pt x="0" y="127"/>
                    <a:pt x="0" y="107"/>
                  </a:cubicBezTo>
                  <a:cubicBezTo>
                    <a:pt x="0" y="85"/>
                    <a:pt x="4" y="67"/>
                    <a:pt x="12" y="51"/>
                  </a:cubicBezTo>
                  <a:cubicBezTo>
                    <a:pt x="20" y="34"/>
                    <a:pt x="31" y="22"/>
                    <a:pt x="46" y="13"/>
                  </a:cubicBezTo>
                  <a:cubicBezTo>
                    <a:pt x="61" y="4"/>
                    <a:pt x="78" y="0"/>
                    <a:pt x="98" y="0"/>
                  </a:cubicBezTo>
                  <a:cubicBezTo>
                    <a:pt x="116" y="0"/>
                    <a:pt x="132" y="4"/>
                    <a:pt x="146" y="13"/>
                  </a:cubicBezTo>
                  <a:cubicBezTo>
                    <a:pt x="160" y="21"/>
                    <a:pt x="171" y="33"/>
                    <a:pt x="179" y="49"/>
                  </a:cubicBezTo>
                  <a:cubicBezTo>
                    <a:pt x="187" y="64"/>
                    <a:pt x="190" y="82"/>
                    <a:pt x="190" y="102"/>
                  </a:cubicBezTo>
                  <a:close/>
                  <a:moveTo>
                    <a:pt x="166" y="105"/>
                  </a:moveTo>
                  <a:cubicBezTo>
                    <a:pt x="166" y="79"/>
                    <a:pt x="160" y="58"/>
                    <a:pt x="147" y="43"/>
                  </a:cubicBezTo>
                  <a:cubicBezTo>
                    <a:pt x="135" y="29"/>
                    <a:pt x="118" y="21"/>
                    <a:pt x="96" y="21"/>
                  </a:cubicBezTo>
                  <a:cubicBezTo>
                    <a:pt x="82" y="21"/>
                    <a:pt x="70" y="25"/>
                    <a:pt x="59" y="32"/>
                  </a:cubicBezTo>
                  <a:cubicBezTo>
                    <a:pt x="48" y="39"/>
                    <a:pt x="40" y="49"/>
                    <a:pt x="34" y="62"/>
                  </a:cubicBezTo>
                  <a:cubicBezTo>
                    <a:pt x="28" y="74"/>
                    <a:pt x="25" y="89"/>
                    <a:pt x="25" y="105"/>
                  </a:cubicBezTo>
                  <a:cubicBezTo>
                    <a:pt x="25" y="121"/>
                    <a:pt x="27" y="135"/>
                    <a:pt x="33" y="148"/>
                  </a:cubicBezTo>
                  <a:cubicBezTo>
                    <a:pt x="39" y="160"/>
                    <a:pt x="47" y="170"/>
                    <a:pt x="58" y="177"/>
                  </a:cubicBezTo>
                  <a:cubicBezTo>
                    <a:pt x="69" y="184"/>
                    <a:pt x="81" y="187"/>
                    <a:pt x="94" y="187"/>
                  </a:cubicBezTo>
                  <a:cubicBezTo>
                    <a:pt x="117" y="187"/>
                    <a:pt x="134" y="180"/>
                    <a:pt x="147" y="165"/>
                  </a:cubicBezTo>
                  <a:cubicBezTo>
                    <a:pt x="159" y="151"/>
                    <a:pt x="166" y="131"/>
                    <a:pt x="166" y="10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28" name="Freeform 14"/>
            <p:cNvSpPr>
              <a:spLocks/>
            </p:cNvSpPr>
            <p:nvPr/>
          </p:nvSpPr>
          <p:spPr bwMode="auto">
            <a:xfrm>
              <a:off x="3642" y="2073"/>
              <a:ext cx="282" cy="351"/>
            </a:xfrm>
            <a:custGeom>
              <a:avLst/>
              <a:gdLst>
                <a:gd name="T0" fmla="*/ 119 w 119"/>
                <a:gd name="T1" fmla="*/ 147 h 147"/>
                <a:gd name="T2" fmla="*/ 96 w 119"/>
                <a:gd name="T3" fmla="*/ 147 h 147"/>
                <a:gd name="T4" fmla="*/ 96 w 119"/>
                <a:gd name="T5" fmla="*/ 65 h 147"/>
                <a:gd name="T6" fmla="*/ 63 w 119"/>
                <a:gd name="T7" fmla="*/ 19 h 147"/>
                <a:gd name="T8" fmla="*/ 34 w 119"/>
                <a:gd name="T9" fmla="*/ 32 h 147"/>
                <a:gd name="T10" fmla="*/ 23 w 119"/>
                <a:gd name="T11" fmla="*/ 65 h 147"/>
                <a:gd name="T12" fmla="*/ 23 w 119"/>
                <a:gd name="T13" fmla="*/ 147 h 147"/>
                <a:gd name="T14" fmla="*/ 0 w 119"/>
                <a:gd name="T15" fmla="*/ 147 h 147"/>
                <a:gd name="T16" fmla="*/ 0 w 119"/>
                <a:gd name="T17" fmla="*/ 3 h 147"/>
                <a:gd name="T18" fmla="*/ 23 w 119"/>
                <a:gd name="T19" fmla="*/ 3 h 147"/>
                <a:gd name="T20" fmla="*/ 23 w 119"/>
                <a:gd name="T21" fmla="*/ 27 h 147"/>
                <a:gd name="T22" fmla="*/ 23 w 119"/>
                <a:gd name="T23" fmla="*/ 27 h 147"/>
                <a:gd name="T24" fmla="*/ 71 w 119"/>
                <a:gd name="T25" fmla="*/ 0 h 147"/>
                <a:gd name="T26" fmla="*/ 107 w 119"/>
                <a:gd name="T27" fmla="*/ 15 h 147"/>
                <a:gd name="T28" fmla="*/ 119 w 119"/>
                <a:gd name="T29" fmla="*/ 59 h 147"/>
                <a:gd name="T30" fmla="*/ 119 w 119"/>
                <a:gd name="T31" fmla="*/ 147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9" h="147">
                  <a:moveTo>
                    <a:pt x="119" y="147"/>
                  </a:moveTo>
                  <a:cubicBezTo>
                    <a:pt x="96" y="147"/>
                    <a:pt x="96" y="147"/>
                    <a:pt x="96" y="147"/>
                  </a:cubicBezTo>
                  <a:cubicBezTo>
                    <a:pt x="96" y="65"/>
                    <a:pt x="96" y="65"/>
                    <a:pt x="96" y="65"/>
                  </a:cubicBezTo>
                  <a:cubicBezTo>
                    <a:pt x="96" y="35"/>
                    <a:pt x="85" y="19"/>
                    <a:pt x="63" y="19"/>
                  </a:cubicBezTo>
                  <a:cubicBezTo>
                    <a:pt x="51" y="19"/>
                    <a:pt x="42" y="24"/>
                    <a:pt x="34" y="32"/>
                  </a:cubicBezTo>
                  <a:cubicBezTo>
                    <a:pt x="27" y="41"/>
                    <a:pt x="23" y="52"/>
                    <a:pt x="23" y="65"/>
                  </a:cubicBezTo>
                  <a:cubicBezTo>
                    <a:pt x="23" y="147"/>
                    <a:pt x="23" y="147"/>
                    <a:pt x="23" y="147"/>
                  </a:cubicBezTo>
                  <a:cubicBezTo>
                    <a:pt x="0" y="147"/>
                    <a:pt x="0" y="147"/>
                    <a:pt x="0" y="147"/>
                  </a:cubicBezTo>
                  <a:cubicBezTo>
                    <a:pt x="0" y="3"/>
                    <a:pt x="0" y="3"/>
                    <a:pt x="0" y="3"/>
                  </a:cubicBezTo>
                  <a:cubicBezTo>
                    <a:pt x="23" y="3"/>
                    <a:pt x="23" y="3"/>
                    <a:pt x="23" y="3"/>
                  </a:cubicBezTo>
                  <a:cubicBezTo>
                    <a:pt x="23" y="27"/>
                    <a:pt x="23" y="27"/>
                    <a:pt x="23" y="27"/>
                  </a:cubicBezTo>
                  <a:cubicBezTo>
                    <a:pt x="23" y="27"/>
                    <a:pt x="23" y="27"/>
                    <a:pt x="23" y="27"/>
                  </a:cubicBezTo>
                  <a:cubicBezTo>
                    <a:pt x="34" y="9"/>
                    <a:pt x="50" y="0"/>
                    <a:pt x="71" y="0"/>
                  </a:cubicBezTo>
                  <a:cubicBezTo>
                    <a:pt x="87" y="0"/>
                    <a:pt x="99" y="5"/>
                    <a:pt x="107" y="15"/>
                  </a:cubicBezTo>
                  <a:cubicBezTo>
                    <a:pt x="115" y="25"/>
                    <a:pt x="119" y="40"/>
                    <a:pt x="119" y="59"/>
                  </a:cubicBezTo>
                  <a:lnTo>
                    <a:pt x="119" y="1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29" name="Freeform 15"/>
            <p:cNvSpPr>
              <a:spLocks noEditPoints="1"/>
            </p:cNvSpPr>
            <p:nvPr/>
          </p:nvSpPr>
          <p:spPr bwMode="auto">
            <a:xfrm>
              <a:off x="3986" y="2073"/>
              <a:ext cx="295" cy="361"/>
            </a:xfrm>
            <a:custGeom>
              <a:avLst/>
              <a:gdLst>
                <a:gd name="T0" fmla="*/ 125 w 125"/>
                <a:gd name="T1" fmla="*/ 81 h 151"/>
                <a:gd name="T2" fmla="*/ 24 w 125"/>
                <a:gd name="T3" fmla="*/ 81 h 151"/>
                <a:gd name="T4" fmla="*/ 36 w 125"/>
                <a:gd name="T5" fmla="*/ 118 h 151"/>
                <a:gd name="T6" fmla="*/ 71 w 125"/>
                <a:gd name="T7" fmla="*/ 131 h 151"/>
                <a:gd name="T8" fmla="*/ 115 w 125"/>
                <a:gd name="T9" fmla="*/ 115 h 151"/>
                <a:gd name="T10" fmla="*/ 115 w 125"/>
                <a:gd name="T11" fmla="*/ 137 h 151"/>
                <a:gd name="T12" fmla="*/ 65 w 125"/>
                <a:gd name="T13" fmla="*/ 151 h 151"/>
                <a:gd name="T14" fmla="*/ 17 w 125"/>
                <a:gd name="T15" fmla="*/ 131 h 151"/>
                <a:gd name="T16" fmla="*/ 0 w 125"/>
                <a:gd name="T17" fmla="*/ 76 h 151"/>
                <a:gd name="T18" fmla="*/ 8 w 125"/>
                <a:gd name="T19" fmla="*/ 37 h 151"/>
                <a:gd name="T20" fmla="*/ 32 w 125"/>
                <a:gd name="T21" fmla="*/ 9 h 151"/>
                <a:gd name="T22" fmla="*/ 66 w 125"/>
                <a:gd name="T23" fmla="*/ 0 h 151"/>
                <a:gd name="T24" fmla="*/ 110 w 125"/>
                <a:gd name="T25" fmla="*/ 18 h 151"/>
                <a:gd name="T26" fmla="*/ 125 w 125"/>
                <a:gd name="T27" fmla="*/ 69 h 151"/>
                <a:gd name="T28" fmla="*/ 125 w 125"/>
                <a:gd name="T29" fmla="*/ 81 h 151"/>
                <a:gd name="T30" fmla="*/ 102 w 125"/>
                <a:gd name="T31" fmla="*/ 61 h 151"/>
                <a:gd name="T32" fmla="*/ 92 w 125"/>
                <a:gd name="T33" fmla="*/ 30 h 151"/>
                <a:gd name="T34" fmla="*/ 66 w 125"/>
                <a:gd name="T35" fmla="*/ 19 h 151"/>
                <a:gd name="T36" fmla="*/ 38 w 125"/>
                <a:gd name="T37" fmla="*/ 31 h 151"/>
                <a:gd name="T38" fmla="*/ 24 w 125"/>
                <a:gd name="T39" fmla="*/ 61 h 151"/>
                <a:gd name="T40" fmla="*/ 102 w 125"/>
                <a:gd name="T41" fmla="*/ 6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5" h="151">
                  <a:moveTo>
                    <a:pt x="125" y="81"/>
                  </a:moveTo>
                  <a:cubicBezTo>
                    <a:pt x="24" y="81"/>
                    <a:pt x="24" y="81"/>
                    <a:pt x="24" y="81"/>
                  </a:cubicBezTo>
                  <a:cubicBezTo>
                    <a:pt x="24" y="97"/>
                    <a:pt x="28" y="110"/>
                    <a:pt x="36" y="118"/>
                  </a:cubicBezTo>
                  <a:cubicBezTo>
                    <a:pt x="45" y="127"/>
                    <a:pt x="56" y="131"/>
                    <a:pt x="71" y="131"/>
                  </a:cubicBezTo>
                  <a:cubicBezTo>
                    <a:pt x="87" y="131"/>
                    <a:pt x="102" y="126"/>
                    <a:pt x="115" y="115"/>
                  </a:cubicBezTo>
                  <a:cubicBezTo>
                    <a:pt x="115" y="137"/>
                    <a:pt x="115" y="137"/>
                    <a:pt x="115" y="137"/>
                  </a:cubicBezTo>
                  <a:cubicBezTo>
                    <a:pt x="103" y="146"/>
                    <a:pt x="86" y="151"/>
                    <a:pt x="65" y="151"/>
                  </a:cubicBezTo>
                  <a:cubicBezTo>
                    <a:pt x="44" y="151"/>
                    <a:pt x="28" y="144"/>
                    <a:pt x="17" y="131"/>
                  </a:cubicBezTo>
                  <a:cubicBezTo>
                    <a:pt x="5" y="118"/>
                    <a:pt x="0" y="99"/>
                    <a:pt x="0" y="76"/>
                  </a:cubicBezTo>
                  <a:cubicBezTo>
                    <a:pt x="0" y="62"/>
                    <a:pt x="3" y="48"/>
                    <a:pt x="8" y="37"/>
                  </a:cubicBezTo>
                  <a:cubicBezTo>
                    <a:pt x="14" y="25"/>
                    <a:pt x="22" y="16"/>
                    <a:pt x="32" y="9"/>
                  </a:cubicBezTo>
                  <a:cubicBezTo>
                    <a:pt x="42" y="3"/>
                    <a:pt x="53" y="0"/>
                    <a:pt x="66" y="0"/>
                  </a:cubicBezTo>
                  <a:cubicBezTo>
                    <a:pt x="85" y="0"/>
                    <a:pt x="99" y="6"/>
                    <a:pt x="110" y="18"/>
                  </a:cubicBezTo>
                  <a:cubicBezTo>
                    <a:pt x="120" y="30"/>
                    <a:pt x="125" y="47"/>
                    <a:pt x="125" y="69"/>
                  </a:cubicBezTo>
                  <a:lnTo>
                    <a:pt x="125" y="81"/>
                  </a:lnTo>
                  <a:close/>
                  <a:moveTo>
                    <a:pt x="102" y="61"/>
                  </a:moveTo>
                  <a:cubicBezTo>
                    <a:pt x="101" y="48"/>
                    <a:pt x="98" y="38"/>
                    <a:pt x="92" y="30"/>
                  </a:cubicBezTo>
                  <a:cubicBezTo>
                    <a:pt x="86" y="23"/>
                    <a:pt x="77" y="19"/>
                    <a:pt x="66" y="19"/>
                  </a:cubicBezTo>
                  <a:cubicBezTo>
                    <a:pt x="55" y="19"/>
                    <a:pt x="46" y="23"/>
                    <a:pt x="38" y="31"/>
                  </a:cubicBezTo>
                  <a:cubicBezTo>
                    <a:pt x="31" y="39"/>
                    <a:pt x="26" y="49"/>
                    <a:pt x="24" y="61"/>
                  </a:cubicBezTo>
                  <a:lnTo>
                    <a:pt x="10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30" name="Freeform 16"/>
            <p:cNvSpPr>
              <a:spLocks noEditPoints="1"/>
            </p:cNvSpPr>
            <p:nvPr/>
          </p:nvSpPr>
          <p:spPr bwMode="auto">
            <a:xfrm>
              <a:off x="4352" y="1944"/>
              <a:ext cx="384" cy="480"/>
            </a:xfrm>
            <a:custGeom>
              <a:avLst/>
              <a:gdLst>
                <a:gd name="T0" fmla="*/ 162 w 162"/>
                <a:gd name="T1" fmla="*/ 98 h 201"/>
                <a:gd name="T2" fmla="*/ 148 w 162"/>
                <a:gd name="T3" fmla="*/ 152 h 201"/>
                <a:gd name="T4" fmla="*/ 110 w 162"/>
                <a:gd name="T5" fmla="*/ 188 h 201"/>
                <a:gd name="T6" fmla="*/ 53 w 162"/>
                <a:gd name="T7" fmla="*/ 201 h 201"/>
                <a:gd name="T8" fmla="*/ 0 w 162"/>
                <a:gd name="T9" fmla="*/ 201 h 201"/>
                <a:gd name="T10" fmla="*/ 0 w 162"/>
                <a:gd name="T11" fmla="*/ 0 h 201"/>
                <a:gd name="T12" fmla="*/ 56 w 162"/>
                <a:gd name="T13" fmla="*/ 0 h 201"/>
                <a:gd name="T14" fmla="*/ 162 w 162"/>
                <a:gd name="T15" fmla="*/ 98 h 201"/>
                <a:gd name="T16" fmla="*/ 137 w 162"/>
                <a:gd name="T17" fmla="*/ 98 h 201"/>
                <a:gd name="T18" fmla="*/ 55 w 162"/>
                <a:gd name="T19" fmla="*/ 21 h 201"/>
                <a:gd name="T20" fmla="*/ 23 w 162"/>
                <a:gd name="T21" fmla="*/ 21 h 201"/>
                <a:gd name="T22" fmla="*/ 23 w 162"/>
                <a:gd name="T23" fmla="*/ 180 h 201"/>
                <a:gd name="T24" fmla="*/ 53 w 162"/>
                <a:gd name="T25" fmla="*/ 180 h 201"/>
                <a:gd name="T26" fmla="*/ 115 w 162"/>
                <a:gd name="T27" fmla="*/ 159 h 201"/>
                <a:gd name="T28" fmla="*/ 137 w 162"/>
                <a:gd name="T29" fmla="*/ 98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2" h="201">
                  <a:moveTo>
                    <a:pt x="162" y="98"/>
                  </a:moveTo>
                  <a:cubicBezTo>
                    <a:pt x="162" y="118"/>
                    <a:pt x="157" y="136"/>
                    <a:pt x="148" y="152"/>
                  </a:cubicBezTo>
                  <a:cubicBezTo>
                    <a:pt x="139" y="168"/>
                    <a:pt x="127" y="180"/>
                    <a:pt x="110" y="188"/>
                  </a:cubicBezTo>
                  <a:cubicBezTo>
                    <a:pt x="94" y="197"/>
                    <a:pt x="75" y="201"/>
                    <a:pt x="53" y="201"/>
                  </a:cubicBezTo>
                  <a:cubicBezTo>
                    <a:pt x="0" y="201"/>
                    <a:pt x="0" y="201"/>
                    <a:pt x="0" y="201"/>
                  </a:cubicBezTo>
                  <a:cubicBezTo>
                    <a:pt x="0" y="0"/>
                    <a:pt x="0" y="0"/>
                    <a:pt x="0" y="0"/>
                  </a:cubicBezTo>
                  <a:cubicBezTo>
                    <a:pt x="56" y="0"/>
                    <a:pt x="56" y="0"/>
                    <a:pt x="56" y="0"/>
                  </a:cubicBezTo>
                  <a:cubicBezTo>
                    <a:pt x="127" y="0"/>
                    <a:pt x="162" y="32"/>
                    <a:pt x="162" y="98"/>
                  </a:cubicBezTo>
                  <a:close/>
                  <a:moveTo>
                    <a:pt x="137" y="98"/>
                  </a:moveTo>
                  <a:cubicBezTo>
                    <a:pt x="137" y="47"/>
                    <a:pt x="110" y="21"/>
                    <a:pt x="55" y="21"/>
                  </a:cubicBezTo>
                  <a:cubicBezTo>
                    <a:pt x="23" y="21"/>
                    <a:pt x="23" y="21"/>
                    <a:pt x="23" y="21"/>
                  </a:cubicBezTo>
                  <a:cubicBezTo>
                    <a:pt x="23" y="180"/>
                    <a:pt x="23" y="180"/>
                    <a:pt x="23" y="180"/>
                  </a:cubicBezTo>
                  <a:cubicBezTo>
                    <a:pt x="53" y="180"/>
                    <a:pt x="53" y="180"/>
                    <a:pt x="53" y="180"/>
                  </a:cubicBezTo>
                  <a:cubicBezTo>
                    <a:pt x="80" y="180"/>
                    <a:pt x="101" y="173"/>
                    <a:pt x="115" y="159"/>
                  </a:cubicBezTo>
                  <a:cubicBezTo>
                    <a:pt x="130" y="144"/>
                    <a:pt x="137" y="124"/>
                    <a:pt x="137" y="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31" name="Freeform 17"/>
            <p:cNvSpPr>
              <a:spLocks/>
            </p:cNvSpPr>
            <p:nvPr/>
          </p:nvSpPr>
          <p:spPr bwMode="auto">
            <a:xfrm>
              <a:off x="4804" y="2075"/>
              <a:ext cx="180" cy="349"/>
            </a:xfrm>
            <a:custGeom>
              <a:avLst/>
              <a:gdLst>
                <a:gd name="T0" fmla="*/ 76 w 76"/>
                <a:gd name="T1" fmla="*/ 26 h 146"/>
                <a:gd name="T2" fmla="*/ 58 w 76"/>
                <a:gd name="T3" fmla="*/ 21 h 146"/>
                <a:gd name="T4" fmla="*/ 33 w 76"/>
                <a:gd name="T5" fmla="*/ 35 h 146"/>
                <a:gd name="T6" fmla="*/ 24 w 76"/>
                <a:gd name="T7" fmla="*/ 73 h 146"/>
                <a:gd name="T8" fmla="*/ 24 w 76"/>
                <a:gd name="T9" fmla="*/ 146 h 146"/>
                <a:gd name="T10" fmla="*/ 0 w 76"/>
                <a:gd name="T11" fmla="*/ 146 h 146"/>
                <a:gd name="T12" fmla="*/ 0 w 76"/>
                <a:gd name="T13" fmla="*/ 2 h 146"/>
                <a:gd name="T14" fmla="*/ 24 w 76"/>
                <a:gd name="T15" fmla="*/ 2 h 146"/>
                <a:gd name="T16" fmla="*/ 24 w 76"/>
                <a:gd name="T17" fmla="*/ 32 h 146"/>
                <a:gd name="T18" fmla="*/ 24 w 76"/>
                <a:gd name="T19" fmla="*/ 32 h 146"/>
                <a:gd name="T20" fmla="*/ 39 w 76"/>
                <a:gd name="T21" fmla="*/ 8 h 146"/>
                <a:gd name="T22" fmla="*/ 62 w 76"/>
                <a:gd name="T23" fmla="*/ 0 h 146"/>
                <a:gd name="T24" fmla="*/ 76 w 76"/>
                <a:gd name="T25" fmla="*/ 2 h 146"/>
                <a:gd name="T26" fmla="*/ 76 w 76"/>
                <a:gd name="T27" fmla="*/ 2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146">
                  <a:moveTo>
                    <a:pt x="76" y="26"/>
                  </a:moveTo>
                  <a:cubicBezTo>
                    <a:pt x="71" y="22"/>
                    <a:pt x="66" y="21"/>
                    <a:pt x="58" y="21"/>
                  </a:cubicBezTo>
                  <a:cubicBezTo>
                    <a:pt x="48" y="21"/>
                    <a:pt x="39" y="26"/>
                    <a:pt x="33" y="35"/>
                  </a:cubicBezTo>
                  <a:cubicBezTo>
                    <a:pt x="27" y="45"/>
                    <a:pt x="24" y="57"/>
                    <a:pt x="24" y="73"/>
                  </a:cubicBezTo>
                  <a:cubicBezTo>
                    <a:pt x="24" y="146"/>
                    <a:pt x="24" y="146"/>
                    <a:pt x="24" y="146"/>
                  </a:cubicBezTo>
                  <a:cubicBezTo>
                    <a:pt x="0" y="146"/>
                    <a:pt x="0" y="146"/>
                    <a:pt x="0" y="146"/>
                  </a:cubicBezTo>
                  <a:cubicBezTo>
                    <a:pt x="0" y="2"/>
                    <a:pt x="0" y="2"/>
                    <a:pt x="0" y="2"/>
                  </a:cubicBezTo>
                  <a:cubicBezTo>
                    <a:pt x="24" y="2"/>
                    <a:pt x="24" y="2"/>
                    <a:pt x="24" y="2"/>
                  </a:cubicBezTo>
                  <a:cubicBezTo>
                    <a:pt x="24" y="32"/>
                    <a:pt x="24" y="32"/>
                    <a:pt x="24" y="32"/>
                  </a:cubicBezTo>
                  <a:cubicBezTo>
                    <a:pt x="24" y="32"/>
                    <a:pt x="24" y="32"/>
                    <a:pt x="24" y="32"/>
                  </a:cubicBezTo>
                  <a:cubicBezTo>
                    <a:pt x="27" y="22"/>
                    <a:pt x="32" y="14"/>
                    <a:pt x="39" y="8"/>
                  </a:cubicBezTo>
                  <a:cubicBezTo>
                    <a:pt x="46" y="3"/>
                    <a:pt x="53" y="0"/>
                    <a:pt x="62" y="0"/>
                  </a:cubicBezTo>
                  <a:cubicBezTo>
                    <a:pt x="68" y="0"/>
                    <a:pt x="72" y="0"/>
                    <a:pt x="76" y="2"/>
                  </a:cubicBezTo>
                  <a:lnTo>
                    <a:pt x="76"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32" name="Freeform 18"/>
            <p:cNvSpPr>
              <a:spLocks noEditPoints="1"/>
            </p:cNvSpPr>
            <p:nvPr/>
          </p:nvSpPr>
          <p:spPr bwMode="auto">
            <a:xfrm>
              <a:off x="5017" y="1922"/>
              <a:ext cx="74" cy="502"/>
            </a:xfrm>
            <a:custGeom>
              <a:avLst/>
              <a:gdLst>
                <a:gd name="T0" fmla="*/ 31 w 31"/>
                <a:gd name="T1" fmla="*/ 15 h 210"/>
                <a:gd name="T2" fmla="*/ 26 w 31"/>
                <a:gd name="T3" fmla="*/ 25 h 210"/>
                <a:gd name="T4" fmla="*/ 15 w 31"/>
                <a:gd name="T5" fmla="*/ 30 h 210"/>
                <a:gd name="T6" fmla="*/ 5 w 31"/>
                <a:gd name="T7" fmla="*/ 25 h 210"/>
                <a:gd name="T8" fmla="*/ 0 w 31"/>
                <a:gd name="T9" fmla="*/ 15 h 210"/>
                <a:gd name="T10" fmla="*/ 5 w 31"/>
                <a:gd name="T11" fmla="*/ 4 h 210"/>
                <a:gd name="T12" fmla="*/ 15 w 31"/>
                <a:gd name="T13" fmla="*/ 0 h 210"/>
                <a:gd name="T14" fmla="*/ 26 w 31"/>
                <a:gd name="T15" fmla="*/ 4 h 210"/>
                <a:gd name="T16" fmla="*/ 31 w 31"/>
                <a:gd name="T17" fmla="*/ 15 h 210"/>
                <a:gd name="T18" fmla="*/ 27 w 31"/>
                <a:gd name="T19" fmla="*/ 210 h 210"/>
                <a:gd name="T20" fmla="*/ 4 w 31"/>
                <a:gd name="T21" fmla="*/ 210 h 210"/>
                <a:gd name="T22" fmla="*/ 4 w 31"/>
                <a:gd name="T23" fmla="*/ 66 h 210"/>
                <a:gd name="T24" fmla="*/ 27 w 31"/>
                <a:gd name="T25" fmla="*/ 66 h 210"/>
                <a:gd name="T26" fmla="*/ 27 w 31"/>
                <a:gd name="T27" fmla="*/ 21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 h="210">
                  <a:moveTo>
                    <a:pt x="31" y="15"/>
                  </a:moveTo>
                  <a:cubicBezTo>
                    <a:pt x="31" y="19"/>
                    <a:pt x="29" y="22"/>
                    <a:pt x="26" y="25"/>
                  </a:cubicBezTo>
                  <a:cubicBezTo>
                    <a:pt x="23" y="28"/>
                    <a:pt x="20" y="30"/>
                    <a:pt x="15" y="30"/>
                  </a:cubicBezTo>
                  <a:cubicBezTo>
                    <a:pt x="11" y="30"/>
                    <a:pt x="8" y="28"/>
                    <a:pt x="5" y="25"/>
                  </a:cubicBezTo>
                  <a:cubicBezTo>
                    <a:pt x="2" y="23"/>
                    <a:pt x="0" y="19"/>
                    <a:pt x="0" y="15"/>
                  </a:cubicBezTo>
                  <a:cubicBezTo>
                    <a:pt x="0" y="11"/>
                    <a:pt x="2" y="7"/>
                    <a:pt x="5" y="4"/>
                  </a:cubicBezTo>
                  <a:cubicBezTo>
                    <a:pt x="7" y="1"/>
                    <a:pt x="11" y="0"/>
                    <a:pt x="15" y="0"/>
                  </a:cubicBezTo>
                  <a:cubicBezTo>
                    <a:pt x="20" y="0"/>
                    <a:pt x="23" y="1"/>
                    <a:pt x="26" y="4"/>
                  </a:cubicBezTo>
                  <a:cubicBezTo>
                    <a:pt x="29" y="7"/>
                    <a:pt x="31" y="10"/>
                    <a:pt x="31" y="15"/>
                  </a:cubicBezTo>
                  <a:close/>
                  <a:moveTo>
                    <a:pt x="27" y="210"/>
                  </a:moveTo>
                  <a:cubicBezTo>
                    <a:pt x="4" y="210"/>
                    <a:pt x="4" y="210"/>
                    <a:pt x="4" y="210"/>
                  </a:cubicBezTo>
                  <a:cubicBezTo>
                    <a:pt x="4" y="66"/>
                    <a:pt x="4" y="66"/>
                    <a:pt x="4" y="66"/>
                  </a:cubicBezTo>
                  <a:cubicBezTo>
                    <a:pt x="27" y="66"/>
                    <a:pt x="27" y="66"/>
                    <a:pt x="27" y="66"/>
                  </a:cubicBezTo>
                  <a:lnTo>
                    <a:pt x="27" y="2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33" name="Freeform 19"/>
            <p:cNvSpPr>
              <a:spLocks/>
            </p:cNvSpPr>
            <p:nvPr/>
          </p:nvSpPr>
          <p:spPr bwMode="auto">
            <a:xfrm>
              <a:off x="5124" y="2080"/>
              <a:ext cx="317" cy="344"/>
            </a:xfrm>
            <a:custGeom>
              <a:avLst/>
              <a:gdLst>
                <a:gd name="T0" fmla="*/ 134 w 134"/>
                <a:gd name="T1" fmla="*/ 0 h 144"/>
                <a:gd name="T2" fmla="*/ 77 w 134"/>
                <a:gd name="T3" fmla="*/ 144 h 144"/>
                <a:gd name="T4" fmla="*/ 54 w 134"/>
                <a:gd name="T5" fmla="*/ 144 h 144"/>
                <a:gd name="T6" fmla="*/ 0 w 134"/>
                <a:gd name="T7" fmla="*/ 0 h 144"/>
                <a:gd name="T8" fmla="*/ 25 w 134"/>
                <a:gd name="T9" fmla="*/ 0 h 144"/>
                <a:gd name="T10" fmla="*/ 62 w 134"/>
                <a:gd name="T11" fmla="*/ 105 h 144"/>
                <a:gd name="T12" fmla="*/ 67 w 134"/>
                <a:gd name="T13" fmla="*/ 125 h 144"/>
                <a:gd name="T14" fmla="*/ 67 w 134"/>
                <a:gd name="T15" fmla="*/ 125 h 144"/>
                <a:gd name="T16" fmla="*/ 72 w 134"/>
                <a:gd name="T17" fmla="*/ 105 h 144"/>
                <a:gd name="T18" fmla="*/ 110 w 134"/>
                <a:gd name="T19" fmla="*/ 0 h 144"/>
                <a:gd name="T20" fmla="*/ 134 w 134"/>
                <a:gd name="T21"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4" h="144">
                  <a:moveTo>
                    <a:pt x="134" y="0"/>
                  </a:moveTo>
                  <a:cubicBezTo>
                    <a:pt x="77" y="144"/>
                    <a:pt x="77" y="144"/>
                    <a:pt x="77" y="144"/>
                  </a:cubicBezTo>
                  <a:cubicBezTo>
                    <a:pt x="54" y="144"/>
                    <a:pt x="54" y="144"/>
                    <a:pt x="54" y="144"/>
                  </a:cubicBezTo>
                  <a:cubicBezTo>
                    <a:pt x="0" y="0"/>
                    <a:pt x="0" y="0"/>
                    <a:pt x="0" y="0"/>
                  </a:cubicBezTo>
                  <a:cubicBezTo>
                    <a:pt x="25" y="0"/>
                    <a:pt x="25" y="0"/>
                    <a:pt x="25" y="0"/>
                  </a:cubicBezTo>
                  <a:cubicBezTo>
                    <a:pt x="62" y="105"/>
                    <a:pt x="62" y="105"/>
                    <a:pt x="62" y="105"/>
                  </a:cubicBezTo>
                  <a:cubicBezTo>
                    <a:pt x="64" y="110"/>
                    <a:pt x="65" y="117"/>
                    <a:pt x="67" y="125"/>
                  </a:cubicBezTo>
                  <a:cubicBezTo>
                    <a:pt x="67" y="125"/>
                    <a:pt x="67" y="125"/>
                    <a:pt x="67" y="125"/>
                  </a:cubicBezTo>
                  <a:cubicBezTo>
                    <a:pt x="68" y="118"/>
                    <a:pt x="70" y="111"/>
                    <a:pt x="72" y="105"/>
                  </a:cubicBezTo>
                  <a:cubicBezTo>
                    <a:pt x="110" y="0"/>
                    <a:pt x="110" y="0"/>
                    <a:pt x="110" y="0"/>
                  </a:cubicBezTo>
                  <a:lnTo>
                    <a:pt x="13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34" name="Freeform 20"/>
            <p:cNvSpPr>
              <a:spLocks noEditPoints="1"/>
            </p:cNvSpPr>
            <p:nvPr/>
          </p:nvSpPr>
          <p:spPr bwMode="auto">
            <a:xfrm>
              <a:off x="5458" y="2073"/>
              <a:ext cx="296" cy="361"/>
            </a:xfrm>
            <a:custGeom>
              <a:avLst/>
              <a:gdLst>
                <a:gd name="T0" fmla="*/ 125 w 125"/>
                <a:gd name="T1" fmla="*/ 81 h 151"/>
                <a:gd name="T2" fmla="*/ 24 w 125"/>
                <a:gd name="T3" fmla="*/ 81 h 151"/>
                <a:gd name="T4" fmla="*/ 37 w 125"/>
                <a:gd name="T5" fmla="*/ 118 h 151"/>
                <a:gd name="T6" fmla="*/ 71 w 125"/>
                <a:gd name="T7" fmla="*/ 131 h 151"/>
                <a:gd name="T8" fmla="*/ 115 w 125"/>
                <a:gd name="T9" fmla="*/ 115 h 151"/>
                <a:gd name="T10" fmla="*/ 115 w 125"/>
                <a:gd name="T11" fmla="*/ 137 h 151"/>
                <a:gd name="T12" fmla="*/ 65 w 125"/>
                <a:gd name="T13" fmla="*/ 151 h 151"/>
                <a:gd name="T14" fmla="*/ 17 w 125"/>
                <a:gd name="T15" fmla="*/ 131 h 151"/>
                <a:gd name="T16" fmla="*/ 0 w 125"/>
                <a:gd name="T17" fmla="*/ 76 h 151"/>
                <a:gd name="T18" fmla="*/ 9 w 125"/>
                <a:gd name="T19" fmla="*/ 37 h 151"/>
                <a:gd name="T20" fmla="*/ 32 w 125"/>
                <a:gd name="T21" fmla="*/ 9 h 151"/>
                <a:gd name="T22" fmla="*/ 66 w 125"/>
                <a:gd name="T23" fmla="*/ 0 h 151"/>
                <a:gd name="T24" fmla="*/ 110 w 125"/>
                <a:gd name="T25" fmla="*/ 18 h 151"/>
                <a:gd name="T26" fmla="*/ 125 w 125"/>
                <a:gd name="T27" fmla="*/ 69 h 151"/>
                <a:gd name="T28" fmla="*/ 125 w 125"/>
                <a:gd name="T29" fmla="*/ 81 h 151"/>
                <a:gd name="T30" fmla="*/ 102 w 125"/>
                <a:gd name="T31" fmla="*/ 61 h 151"/>
                <a:gd name="T32" fmla="*/ 92 w 125"/>
                <a:gd name="T33" fmla="*/ 30 h 151"/>
                <a:gd name="T34" fmla="*/ 66 w 125"/>
                <a:gd name="T35" fmla="*/ 19 h 151"/>
                <a:gd name="T36" fmla="*/ 38 w 125"/>
                <a:gd name="T37" fmla="*/ 31 h 151"/>
                <a:gd name="T38" fmla="*/ 24 w 125"/>
                <a:gd name="T39" fmla="*/ 61 h 151"/>
                <a:gd name="T40" fmla="*/ 102 w 125"/>
                <a:gd name="T41" fmla="*/ 6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5" h="151">
                  <a:moveTo>
                    <a:pt x="125" y="81"/>
                  </a:moveTo>
                  <a:cubicBezTo>
                    <a:pt x="24" y="81"/>
                    <a:pt x="24" y="81"/>
                    <a:pt x="24" y="81"/>
                  </a:cubicBezTo>
                  <a:cubicBezTo>
                    <a:pt x="24" y="97"/>
                    <a:pt x="28" y="110"/>
                    <a:pt x="37" y="118"/>
                  </a:cubicBezTo>
                  <a:cubicBezTo>
                    <a:pt x="45" y="127"/>
                    <a:pt x="56" y="131"/>
                    <a:pt x="71" y="131"/>
                  </a:cubicBezTo>
                  <a:cubicBezTo>
                    <a:pt x="87" y="131"/>
                    <a:pt x="102" y="126"/>
                    <a:pt x="115" y="115"/>
                  </a:cubicBezTo>
                  <a:cubicBezTo>
                    <a:pt x="115" y="137"/>
                    <a:pt x="115" y="137"/>
                    <a:pt x="115" y="137"/>
                  </a:cubicBezTo>
                  <a:cubicBezTo>
                    <a:pt x="103" y="146"/>
                    <a:pt x="86" y="151"/>
                    <a:pt x="65" y="151"/>
                  </a:cubicBezTo>
                  <a:cubicBezTo>
                    <a:pt x="45" y="151"/>
                    <a:pt x="29" y="144"/>
                    <a:pt x="17" y="131"/>
                  </a:cubicBezTo>
                  <a:cubicBezTo>
                    <a:pt x="6" y="118"/>
                    <a:pt x="0" y="99"/>
                    <a:pt x="0" y="76"/>
                  </a:cubicBezTo>
                  <a:cubicBezTo>
                    <a:pt x="0" y="62"/>
                    <a:pt x="3" y="48"/>
                    <a:pt x="9" y="37"/>
                  </a:cubicBezTo>
                  <a:cubicBezTo>
                    <a:pt x="14" y="25"/>
                    <a:pt x="22" y="16"/>
                    <a:pt x="32" y="9"/>
                  </a:cubicBezTo>
                  <a:cubicBezTo>
                    <a:pt x="43" y="3"/>
                    <a:pt x="54" y="0"/>
                    <a:pt x="66" y="0"/>
                  </a:cubicBezTo>
                  <a:cubicBezTo>
                    <a:pt x="85" y="0"/>
                    <a:pt x="99" y="6"/>
                    <a:pt x="110" y="18"/>
                  </a:cubicBezTo>
                  <a:cubicBezTo>
                    <a:pt x="120" y="30"/>
                    <a:pt x="125" y="47"/>
                    <a:pt x="125" y="69"/>
                  </a:cubicBezTo>
                  <a:lnTo>
                    <a:pt x="125" y="81"/>
                  </a:lnTo>
                  <a:close/>
                  <a:moveTo>
                    <a:pt x="102" y="61"/>
                  </a:moveTo>
                  <a:cubicBezTo>
                    <a:pt x="102" y="48"/>
                    <a:pt x="98" y="38"/>
                    <a:pt x="92" y="30"/>
                  </a:cubicBezTo>
                  <a:cubicBezTo>
                    <a:pt x="86" y="23"/>
                    <a:pt x="77" y="19"/>
                    <a:pt x="66" y="19"/>
                  </a:cubicBezTo>
                  <a:cubicBezTo>
                    <a:pt x="55" y="19"/>
                    <a:pt x="46" y="23"/>
                    <a:pt x="38" y="31"/>
                  </a:cubicBezTo>
                  <a:cubicBezTo>
                    <a:pt x="31" y="39"/>
                    <a:pt x="26" y="49"/>
                    <a:pt x="24" y="61"/>
                  </a:cubicBezTo>
                  <a:lnTo>
                    <a:pt x="10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grpSp>
      <p:grpSp>
        <p:nvGrpSpPr>
          <p:cNvPr id="535" name="Group 32"/>
          <p:cNvGrpSpPr>
            <a:grpSpLocks noChangeAspect="1"/>
          </p:cNvGrpSpPr>
          <p:nvPr/>
        </p:nvGrpSpPr>
        <p:grpSpPr bwMode="auto">
          <a:xfrm>
            <a:off x="685934" y="5676063"/>
            <a:ext cx="1110623" cy="358030"/>
            <a:chOff x="3382" y="2013"/>
            <a:chExt cx="912" cy="294"/>
          </a:xfrm>
          <a:solidFill>
            <a:schemeClr val="tx1"/>
          </a:solidFill>
        </p:grpSpPr>
        <p:sp>
          <p:nvSpPr>
            <p:cNvPr id="536" name="Freeform 33"/>
            <p:cNvSpPr>
              <a:spLocks noEditPoints="1"/>
            </p:cNvSpPr>
            <p:nvPr/>
          </p:nvSpPr>
          <p:spPr bwMode="auto">
            <a:xfrm>
              <a:off x="3756" y="2104"/>
              <a:ext cx="95" cy="107"/>
            </a:xfrm>
            <a:custGeom>
              <a:avLst/>
              <a:gdLst>
                <a:gd name="T0" fmla="*/ 40 w 40"/>
                <a:gd name="T1" fmla="*/ 22 h 44"/>
                <a:gd name="T2" fmla="*/ 37 w 40"/>
                <a:gd name="T3" fmla="*/ 33 h 44"/>
                <a:gd name="T4" fmla="*/ 30 w 40"/>
                <a:gd name="T5" fmla="*/ 41 h 44"/>
                <a:gd name="T6" fmla="*/ 20 w 40"/>
                <a:gd name="T7" fmla="*/ 44 h 44"/>
                <a:gd name="T8" fmla="*/ 9 w 40"/>
                <a:gd name="T9" fmla="*/ 41 h 44"/>
                <a:gd name="T10" fmla="*/ 2 w 40"/>
                <a:gd name="T11" fmla="*/ 34 h 44"/>
                <a:gd name="T12" fmla="*/ 0 w 40"/>
                <a:gd name="T13" fmla="*/ 23 h 44"/>
                <a:gd name="T14" fmla="*/ 2 w 40"/>
                <a:gd name="T15" fmla="*/ 11 h 44"/>
                <a:gd name="T16" fmla="*/ 10 w 40"/>
                <a:gd name="T17" fmla="*/ 3 h 44"/>
                <a:gd name="T18" fmla="*/ 20 w 40"/>
                <a:gd name="T19" fmla="*/ 0 h 44"/>
                <a:gd name="T20" fmla="*/ 30 w 40"/>
                <a:gd name="T21" fmla="*/ 3 h 44"/>
                <a:gd name="T22" fmla="*/ 37 w 40"/>
                <a:gd name="T23" fmla="*/ 11 h 44"/>
                <a:gd name="T24" fmla="*/ 40 w 40"/>
                <a:gd name="T25" fmla="*/ 22 h 44"/>
                <a:gd name="T26" fmla="*/ 34 w 40"/>
                <a:gd name="T27" fmla="*/ 22 h 44"/>
                <a:gd name="T28" fmla="*/ 31 w 40"/>
                <a:gd name="T29" fmla="*/ 9 h 44"/>
                <a:gd name="T30" fmla="*/ 20 w 40"/>
                <a:gd name="T31" fmla="*/ 5 h 44"/>
                <a:gd name="T32" fmla="*/ 12 w 40"/>
                <a:gd name="T33" fmla="*/ 7 h 44"/>
                <a:gd name="T34" fmla="*/ 7 w 40"/>
                <a:gd name="T35" fmla="*/ 13 h 44"/>
                <a:gd name="T36" fmla="*/ 5 w 40"/>
                <a:gd name="T37" fmla="*/ 22 h 44"/>
                <a:gd name="T38" fmla="*/ 7 w 40"/>
                <a:gd name="T39" fmla="*/ 31 h 44"/>
                <a:gd name="T40" fmla="*/ 12 w 40"/>
                <a:gd name="T41" fmla="*/ 37 h 44"/>
                <a:gd name="T42" fmla="*/ 20 w 40"/>
                <a:gd name="T43" fmla="*/ 39 h 44"/>
                <a:gd name="T44" fmla="*/ 31 w 40"/>
                <a:gd name="T45" fmla="*/ 35 h 44"/>
                <a:gd name="T46" fmla="*/ 34 w 40"/>
                <a:gd name="T47"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0" h="44">
                  <a:moveTo>
                    <a:pt x="40" y="22"/>
                  </a:moveTo>
                  <a:cubicBezTo>
                    <a:pt x="40" y="26"/>
                    <a:pt x="39" y="30"/>
                    <a:pt x="37" y="33"/>
                  </a:cubicBezTo>
                  <a:cubicBezTo>
                    <a:pt x="36" y="37"/>
                    <a:pt x="33" y="39"/>
                    <a:pt x="30" y="41"/>
                  </a:cubicBezTo>
                  <a:cubicBezTo>
                    <a:pt x="27" y="43"/>
                    <a:pt x="24" y="44"/>
                    <a:pt x="20" y="44"/>
                  </a:cubicBezTo>
                  <a:cubicBezTo>
                    <a:pt x="16" y="44"/>
                    <a:pt x="12" y="43"/>
                    <a:pt x="9" y="41"/>
                  </a:cubicBezTo>
                  <a:cubicBezTo>
                    <a:pt x="6" y="39"/>
                    <a:pt x="4" y="37"/>
                    <a:pt x="2" y="34"/>
                  </a:cubicBezTo>
                  <a:cubicBezTo>
                    <a:pt x="1" y="30"/>
                    <a:pt x="0" y="27"/>
                    <a:pt x="0" y="23"/>
                  </a:cubicBezTo>
                  <a:cubicBezTo>
                    <a:pt x="0" y="18"/>
                    <a:pt x="1" y="14"/>
                    <a:pt x="2" y="11"/>
                  </a:cubicBezTo>
                  <a:cubicBezTo>
                    <a:pt x="4" y="7"/>
                    <a:pt x="6" y="5"/>
                    <a:pt x="10" y="3"/>
                  </a:cubicBezTo>
                  <a:cubicBezTo>
                    <a:pt x="13" y="1"/>
                    <a:pt x="16" y="0"/>
                    <a:pt x="20" y="0"/>
                  </a:cubicBezTo>
                  <a:cubicBezTo>
                    <a:pt x="24" y="0"/>
                    <a:pt x="27" y="1"/>
                    <a:pt x="30" y="3"/>
                  </a:cubicBezTo>
                  <a:cubicBezTo>
                    <a:pt x="33" y="5"/>
                    <a:pt x="36" y="7"/>
                    <a:pt x="37" y="11"/>
                  </a:cubicBezTo>
                  <a:cubicBezTo>
                    <a:pt x="39" y="14"/>
                    <a:pt x="40" y="17"/>
                    <a:pt x="40" y="22"/>
                  </a:cubicBezTo>
                  <a:close/>
                  <a:moveTo>
                    <a:pt x="34" y="22"/>
                  </a:moveTo>
                  <a:cubicBezTo>
                    <a:pt x="34" y="17"/>
                    <a:pt x="33" y="12"/>
                    <a:pt x="31" y="9"/>
                  </a:cubicBezTo>
                  <a:cubicBezTo>
                    <a:pt x="28" y="6"/>
                    <a:pt x="25" y="5"/>
                    <a:pt x="20" y="5"/>
                  </a:cubicBezTo>
                  <a:cubicBezTo>
                    <a:pt x="17" y="5"/>
                    <a:pt x="15" y="6"/>
                    <a:pt x="12" y="7"/>
                  </a:cubicBezTo>
                  <a:cubicBezTo>
                    <a:pt x="10" y="8"/>
                    <a:pt x="8" y="10"/>
                    <a:pt x="7" y="13"/>
                  </a:cubicBezTo>
                  <a:cubicBezTo>
                    <a:pt x="6" y="16"/>
                    <a:pt x="5" y="19"/>
                    <a:pt x="5" y="22"/>
                  </a:cubicBezTo>
                  <a:cubicBezTo>
                    <a:pt x="5" y="25"/>
                    <a:pt x="6" y="28"/>
                    <a:pt x="7" y="31"/>
                  </a:cubicBezTo>
                  <a:cubicBezTo>
                    <a:pt x="8" y="34"/>
                    <a:pt x="10" y="36"/>
                    <a:pt x="12" y="37"/>
                  </a:cubicBezTo>
                  <a:cubicBezTo>
                    <a:pt x="14" y="39"/>
                    <a:pt x="17" y="39"/>
                    <a:pt x="20" y="39"/>
                  </a:cubicBezTo>
                  <a:cubicBezTo>
                    <a:pt x="24" y="39"/>
                    <a:pt x="28" y="38"/>
                    <a:pt x="31" y="35"/>
                  </a:cubicBezTo>
                  <a:cubicBezTo>
                    <a:pt x="33" y="32"/>
                    <a:pt x="34" y="28"/>
                    <a:pt x="34"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37" name="Freeform 34"/>
            <p:cNvSpPr>
              <a:spLocks/>
            </p:cNvSpPr>
            <p:nvPr/>
          </p:nvSpPr>
          <p:spPr bwMode="auto">
            <a:xfrm>
              <a:off x="3865" y="2133"/>
              <a:ext cx="60" cy="75"/>
            </a:xfrm>
            <a:custGeom>
              <a:avLst/>
              <a:gdLst>
                <a:gd name="T0" fmla="*/ 25 w 25"/>
                <a:gd name="T1" fmla="*/ 31 h 31"/>
                <a:gd name="T2" fmla="*/ 20 w 25"/>
                <a:gd name="T3" fmla="*/ 31 h 31"/>
                <a:gd name="T4" fmla="*/ 20 w 25"/>
                <a:gd name="T5" fmla="*/ 14 h 31"/>
                <a:gd name="T6" fmla="*/ 13 w 25"/>
                <a:gd name="T7" fmla="*/ 4 h 31"/>
                <a:gd name="T8" fmla="*/ 7 w 25"/>
                <a:gd name="T9" fmla="*/ 7 h 31"/>
                <a:gd name="T10" fmla="*/ 4 w 25"/>
                <a:gd name="T11" fmla="*/ 14 h 31"/>
                <a:gd name="T12" fmla="*/ 4 w 25"/>
                <a:gd name="T13" fmla="*/ 31 h 31"/>
                <a:gd name="T14" fmla="*/ 0 w 25"/>
                <a:gd name="T15" fmla="*/ 31 h 31"/>
                <a:gd name="T16" fmla="*/ 0 w 25"/>
                <a:gd name="T17" fmla="*/ 1 h 31"/>
                <a:gd name="T18" fmla="*/ 4 w 25"/>
                <a:gd name="T19" fmla="*/ 1 h 31"/>
                <a:gd name="T20" fmla="*/ 4 w 25"/>
                <a:gd name="T21" fmla="*/ 6 h 31"/>
                <a:gd name="T22" fmla="*/ 5 w 25"/>
                <a:gd name="T23" fmla="*/ 6 h 31"/>
                <a:gd name="T24" fmla="*/ 14 w 25"/>
                <a:gd name="T25" fmla="*/ 0 h 31"/>
                <a:gd name="T26" fmla="*/ 22 w 25"/>
                <a:gd name="T27" fmla="*/ 4 h 31"/>
                <a:gd name="T28" fmla="*/ 25 w 25"/>
                <a:gd name="T29" fmla="*/ 13 h 31"/>
                <a:gd name="T30" fmla="*/ 25 w 25"/>
                <a:gd name="T31"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31">
                  <a:moveTo>
                    <a:pt x="25" y="31"/>
                  </a:moveTo>
                  <a:cubicBezTo>
                    <a:pt x="20" y="31"/>
                    <a:pt x="20" y="31"/>
                    <a:pt x="20" y="31"/>
                  </a:cubicBezTo>
                  <a:cubicBezTo>
                    <a:pt x="20" y="14"/>
                    <a:pt x="20" y="14"/>
                    <a:pt x="20" y="14"/>
                  </a:cubicBezTo>
                  <a:cubicBezTo>
                    <a:pt x="20" y="8"/>
                    <a:pt x="17" y="4"/>
                    <a:pt x="13" y="4"/>
                  </a:cubicBezTo>
                  <a:cubicBezTo>
                    <a:pt x="10" y="4"/>
                    <a:pt x="8" y="5"/>
                    <a:pt x="7" y="7"/>
                  </a:cubicBezTo>
                  <a:cubicBezTo>
                    <a:pt x="5" y="9"/>
                    <a:pt x="4" y="11"/>
                    <a:pt x="4" y="14"/>
                  </a:cubicBezTo>
                  <a:cubicBezTo>
                    <a:pt x="4" y="31"/>
                    <a:pt x="4" y="31"/>
                    <a:pt x="4" y="31"/>
                  </a:cubicBezTo>
                  <a:cubicBezTo>
                    <a:pt x="0" y="31"/>
                    <a:pt x="0" y="31"/>
                    <a:pt x="0" y="31"/>
                  </a:cubicBezTo>
                  <a:cubicBezTo>
                    <a:pt x="0" y="1"/>
                    <a:pt x="0" y="1"/>
                    <a:pt x="0" y="1"/>
                  </a:cubicBezTo>
                  <a:cubicBezTo>
                    <a:pt x="4" y="1"/>
                    <a:pt x="4" y="1"/>
                    <a:pt x="4" y="1"/>
                  </a:cubicBezTo>
                  <a:cubicBezTo>
                    <a:pt x="4" y="6"/>
                    <a:pt x="4" y="6"/>
                    <a:pt x="4" y="6"/>
                  </a:cubicBezTo>
                  <a:cubicBezTo>
                    <a:pt x="5" y="6"/>
                    <a:pt x="5" y="6"/>
                    <a:pt x="5" y="6"/>
                  </a:cubicBezTo>
                  <a:cubicBezTo>
                    <a:pt x="7" y="2"/>
                    <a:pt x="10" y="0"/>
                    <a:pt x="14" y="0"/>
                  </a:cubicBezTo>
                  <a:cubicBezTo>
                    <a:pt x="18" y="0"/>
                    <a:pt x="20" y="1"/>
                    <a:pt x="22" y="4"/>
                  </a:cubicBezTo>
                  <a:cubicBezTo>
                    <a:pt x="24" y="6"/>
                    <a:pt x="25" y="9"/>
                    <a:pt x="25" y="13"/>
                  </a:cubicBezTo>
                  <a:lnTo>
                    <a:pt x="25"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38" name="Freeform 35"/>
            <p:cNvSpPr>
              <a:spLocks noEditPoints="1"/>
            </p:cNvSpPr>
            <p:nvPr/>
          </p:nvSpPr>
          <p:spPr bwMode="auto">
            <a:xfrm>
              <a:off x="3937" y="2133"/>
              <a:ext cx="61" cy="78"/>
            </a:xfrm>
            <a:custGeom>
              <a:avLst/>
              <a:gdLst>
                <a:gd name="T0" fmla="*/ 26 w 26"/>
                <a:gd name="T1" fmla="*/ 17 h 32"/>
                <a:gd name="T2" fmla="*/ 5 w 26"/>
                <a:gd name="T3" fmla="*/ 17 h 32"/>
                <a:gd name="T4" fmla="*/ 7 w 26"/>
                <a:gd name="T5" fmla="*/ 25 h 32"/>
                <a:gd name="T6" fmla="*/ 14 w 26"/>
                <a:gd name="T7" fmla="*/ 28 h 32"/>
                <a:gd name="T8" fmla="*/ 24 w 26"/>
                <a:gd name="T9" fmla="*/ 24 h 32"/>
                <a:gd name="T10" fmla="*/ 24 w 26"/>
                <a:gd name="T11" fmla="*/ 29 h 32"/>
                <a:gd name="T12" fmla="*/ 13 w 26"/>
                <a:gd name="T13" fmla="*/ 32 h 32"/>
                <a:gd name="T14" fmla="*/ 3 w 26"/>
                <a:gd name="T15" fmla="*/ 28 h 32"/>
                <a:gd name="T16" fmla="*/ 0 w 26"/>
                <a:gd name="T17" fmla="*/ 16 h 32"/>
                <a:gd name="T18" fmla="*/ 1 w 26"/>
                <a:gd name="T19" fmla="*/ 8 h 32"/>
                <a:gd name="T20" fmla="*/ 6 w 26"/>
                <a:gd name="T21" fmla="*/ 2 h 32"/>
                <a:gd name="T22" fmla="*/ 13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3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7" y="25"/>
                  </a:cubicBezTo>
                  <a:cubicBezTo>
                    <a:pt x="9" y="27"/>
                    <a:pt x="11" y="28"/>
                    <a:pt x="14" y="28"/>
                  </a:cubicBezTo>
                  <a:cubicBezTo>
                    <a:pt x="18" y="28"/>
                    <a:pt x="21" y="27"/>
                    <a:pt x="24" y="24"/>
                  </a:cubicBezTo>
                  <a:cubicBezTo>
                    <a:pt x="24" y="29"/>
                    <a:pt x="24" y="29"/>
                    <a:pt x="24" y="29"/>
                  </a:cubicBezTo>
                  <a:cubicBezTo>
                    <a:pt x="21" y="31"/>
                    <a:pt x="18" y="32"/>
                    <a:pt x="13" y="32"/>
                  </a:cubicBezTo>
                  <a:cubicBezTo>
                    <a:pt x="9" y="32"/>
                    <a:pt x="6" y="30"/>
                    <a:pt x="3" y="28"/>
                  </a:cubicBezTo>
                  <a:cubicBezTo>
                    <a:pt x="1" y="25"/>
                    <a:pt x="0" y="21"/>
                    <a:pt x="0" y="16"/>
                  </a:cubicBezTo>
                  <a:cubicBezTo>
                    <a:pt x="0" y="13"/>
                    <a:pt x="0" y="11"/>
                    <a:pt x="1" y="8"/>
                  </a:cubicBezTo>
                  <a:cubicBezTo>
                    <a:pt x="3" y="6"/>
                    <a:pt x="4" y="4"/>
                    <a:pt x="6" y="2"/>
                  </a:cubicBezTo>
                  <a:cubicBezTo>
                    <a:pt x="9" y="1"/>
                    <a:pt x="11" y="0"/>
                    <a:pt x="13" y="0"/>
                  </a:cubicBezTo>
                  <a:cubicBezTo>
                    <a:pt x="17" y="0"/>
                    <a:pt x="20" y="2"/>
                    <a:pt x="23" y="4"/>
                  </a:cubicBezTo>
                  <a:cubicBezTo>
                    <a:pt x="25" y="7"/>
                    <a:pt x="26" y="10"/>
                    <a:pt x="26" y="15"/>
                  </a:cubicBezTo>
                  <a:lnTo>
                    <a:pt x="26" y="17"/>
                  </a:lnTo>
                  <a:close/>
                  <a:moveTo>
                    <a:pt x="21" y="13"/>
                  </a:moveTo>
                  <a:cubicBezTo>
                    <a:pt x="21" y="10"/>
                    <a:pt x="20" y="8"/>
                    <a:pt x="19" y="7"/>
                  </a:cubicBezTo>
                  <a:cubicBezTo>
                    <a:pt x="18" y="5"/>
                    <a:pt x="16" y="4"/>
                    <a:pt x="13" y="4"/>
                  </a:cubicBezTo>
                  <a:cubicBezTo>
                    <a:pt x="11" y="4"/>
                    <a:pt x="9" y="5"/>
                    <a:pt x="8" y="7"/>
                  </a:cubicBezTo>
                  <a:cubicBezTo>
                    <a:pt x="6" y="8"/>
                    <a:pt x="5" y="11"/>
                    <a:pt x="5" y="13"/>
                  </a:cubicBezTo>
                  <a:lnTo>
                    <a:pt x="21"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39" name="Freeform 36"/>
            <p:cNvSpPr>
              <a:spLocks/>
            </p:cNvSpPr>
            <p:nvPr/>
          </p:nvSpPr>
          <p:spPr bwMode="auto">
            <a:xfrm>
              <a:off x="4013" y="2107"/>
              <a:ext cx="81" cy="101"/>
            </a:xfrm>
            <a:custGeom>
              <a:avLst/>
              <a:gdLst>
                <a:gd name="T0" fmla="*/ 34 w 34"/>
                <a:gd name="T1" fmla="*/ 42 h 42"/>
                <a:gd name="T2" fmla="*/ 28 w 34"/>
                <a:gd name="T3" fmla="*/ 42 h 42"/>
                <a:gd name="T4" fmla="*/ 6 w 34"/>
                <a:gd name="T5" fmla="*/ 9 h 42"/>
                <a:gd name="T6" fmla="*/ 5 w 34"/>
                <a:gd name="T7" fmla="*/ 6 h 42"/>
                <a:gd name="T8" fmla="*/ 5 w 34"/>
                <a:gd name="T9" fmla="*/ 6 h 42"/>
                <a:gd name="T10" fmla="*/ 5 w 34"/>
                <a:gd name="T11" fmla="*/ 12 h 42"/>
                <a:gd name="T12" fmla="*/ 5 w 34"/>
                <a:gd name="T13" fmla="*/ 42 h 42"/>
                <a:gd name="T14" fmla="*/ 0 w 34"/>
                <a:gd name="T15" fmla="*/ 42 h 42"/>
                <a:gd name="T16" fmla="*/ 0 w 34"/>
                <a:gd name="T17" fmla="*/ 0 h 42"/>
                <a:gd name="T18" fmla="*/ 6 w 34"/>
                <a:gd name="T19" fmla="*/ 0 h 42"/>
                <a:gd name="T20" fmla="*/ 27 w 34"/>
                <a:gd name="T21" fmla="*/ 33 h 42"/>
                <a:gd name="T22" fmla="*/ 29 w 34"/>
                <a:gd name="T23" fmla="*/ 36 h 42"/>
                <a:gd name="T24" fmla="*/ 29 w 34"/>
                <a:gd name="T25" fmla="*/ 36 h 42"/>
                <a:gd name="T26" fmla="*/ 29 w 34"/>
                <a:gd name="T27" fmla="*/ 30 h 42"/>
                <a:gd name="T28" fmla="*/ 29 w 34"/>
                <a:gd name="T29" fmla="*/ 0 h 42"/>
                <a:gd name="T30" fmla="*/ 34 w 34"/>
                <a:gd name="T31" fmla="*/ 0 h 42"/>
                <a:gd name="T32" fmla="*/ 34 w 34"/>
                <a:gd name="T33"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42">
                  <a:moveTo>
                    <a:pt x="34" y="42"/>
                  </a:moveTo>
                  <a:cubicBezTo>
                    <a:pt x="28" y="42"/>
                    <a:pt x="28" y="42"/>
                    <a:pt x="28" y="42"/>
                  </a:cubicBezTo>
                  <a:cubicBezTo>
                    <a:pt x="6" y="9"/>
                    <a:pt x="6" y="9"/>
                    <a:pt x="6" y="9"/>
                  </a:cubicBezTo>
                  <a:cubicBezTo>
                    <a:pt x="6" y="8"/>
                    <a:pt x="5" y="7"/>
                    <a:pt x="5" y="6"/>
                  </a:cubicBezTo>
                  <a:cubicBezTo>
                    <a:pt x="5" y="6"/>
                    <a:pt x="5" y="6"/>
                    <a:pt x="5" y="6"/>
                  </a:cubicBezTo>
                  <a:cubicBezTo>
                    <a:pt x="5" y="7"/>
                    <a:pt x="5" y="9"/>
                    <a:pt x="5" y="12"/>
                  </a:cubicBezTo>
                  <a:cubicBezTo>
                    <a:pt x="5" y="42"/>
                    <a:pt x="5" y="42"/>
                    <a:pt x="5" y="42"/>
                  </a:cubicBezTo>
                  <a:cubicBezTo>
                    <a:pt x="0" y="42"/>
                    <a:pt x="0" y="42"/>
                    <a:pt x="0" y="42"/>
                  </a:cubicBezTo>
                  <a:cubicBezTo>
                    <a:pt x="0" y="0"/>
                    <a:pt x="0" y="0"/>
                    <a:pt x="0" y="0"/>
                  </a:cubicBezTo>
                  <a:cubicBezTo>
                    <a:pt x="6" y="0"/>
                    <a:pt x="6" y="0"/>
                    <a:pt x="6" y="0"/>
                  </a:cubicBezTo>
                  <a:cubicBezTo>
                    <a:pt x="27" y="33"/>
                    <a:pt x="27" y="33"/>
                    <a:pt x="27" y="33"/>
                  </a:cubicBezTo>
                  <a:cubicBezTo>
                    <a:pt x="29" y="36"/>
                    <a:pt x="29" y="36"/>
                    <a:pt x="29" y="36"/>
                  </a:cubicBezTo>
                  <a:cubicBezTo>
                    <a:pt x="29" y="36"/>
                    <a:pt x="29" y="36"/>
                    <a:pt x="29" y="36"/>
                  </a:cubicBezTo>
                  <a:cubicBezTo>
                    <a:pt x="29" y="35"/>
                    <a:pt x="29" y="33"/>
                    <a:pt x="29" y="30"/>
                  </a:cubicBezTo>
                  <a:cubicBezTo>
                    <a:pt x="29" y="0"/>
                    <a:pt x="29" y="0"/>
                    <a:pt x="29" y="0"/>
                  </a:cubicBezTo>
                  <a:cubicBezTo>
                    <a:pt x="34" y="0"/>
                    <a:pt x="34" y="0"/>
                    <a:pt x="34" y="0"/>
                  </a:cubicBezTo>
                  <a:lnTo>
                    <a:pt x="34"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40" name="Freeform 37"/>
            <p:cNvSpPr>
              <a:spLocks noEditPoints="1"/>
            </p:cNvSpPr>
            <p:nvPr/>
          </p:nvSpPr>
          <p:spPr bwMode="auto">
            <a:xfrm>
              <a:off x="4108" y="2133"/>
              <a:ext cx="71" cy="78"/>
            </a:xfrm>
            <a:custGeom>
              <a:avLst/>
              <a:gdLst>
                <a:gd name="T0" fmla="*/ 30 w 30"/>
                <a:gd name="T1" fmla="*/ 16 h 32"/>
                <a:gd name="T2" fmla="*/ 26 w 30"/>
                <a:gd name="T3" fmla="*/ 27 h 32"/>
                <a:gd name="T4" fmla="*/ 15 w 30"/>
                <a:gd name="T5" fmla="*/ 32 h 32"/>
                <a:gd name="T6" fmla="*/ 4 w 30"/>
                <a:gd name="T7" fmla="*/ 28 h 32"/>
                <a:gd name="T8" fmla="*/ 0 w 30"/>
                <a:gd name="T9" fmla="*/ 16 h 32"/>
                <a:gd name="T10" fmla="*/ 4 w 30"/>
                <a:gd name="T11" fmla="*/ 5 h 32"/>
                <a:gd name="T12" fmla="*/ 16 w 30"/>
                <a:gd name="T13" fmla="*/ 0 h 32"/>
                <a:gd name="T14" fmla="*/ 26 w 30"/>
                <a:gd name="T15" fmla="*/ 5 h 32"/>
                <a:gd name="T16" fmla="*/ 30 w 30"/>
                <a:gd name="T17" fmla="*/ 16 h 32"/>
                <a:gd name="T18" fmla="*/ 25 w 30"/>
                <a:gd name="T19" fmla="*/ 16 h 32"/>
                <a:gd name="T20" fmla="*/ 22 w 30"/>
                <a:gd name="T21" fmla="*/ 7 h 32"/>
                <a:gd name="T22" fmla="*/ 15 w 30"/>
                <a:gd name="T23" fmla="*/ 4 h 32"/>
                <a:gd name="T24" fmla="*/ 8 w 30"/>
                <a:gd name="T25" fmla="*/ 8 h 32"/>
                <a:gd name="T26" fmla="*/ 5 w 30"/>
                <a:gd name="T27" fmla="*/ 16 h 32"/>
                <a:gd name="T28" fmla="*/ 8 w 30"/>
                <a:gd name="T29" fmla="*/ 25 h 32"/>
                <a:gd name="T30" fmla="*/ 15 w 30"/>
                <a:gd name="T31" fmla="*/ 28 h 32"/>
                <a:gd name="T32" fmla="*/ 22 w 30"/>
                <a:gd name="T33" fmla="*/ 25 h 32"/>
                <a:gd name="T34" fmla="*/ 25 w 30"/>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2">
                  <a:moveTo>
                    <a:pt x="30" y="16"/>
                  </a:moveTo>
                  <a:cubicBezTo>
                    <a:pt x="30" y="21"/>
                    <a:pt x="28" y="25"/>
                    <a:pt x="26" y="27"/>
                  </a:cubicBezTo>
                  <a:cubicBezTo>
                    <a:pt x="23" y="30"/>
                    <a:pt x="19" y="32"/>
                    <a:pt x="15" y="32"/>
                  </a:cubicBezTo>
                  <a:cubicBezTo>
                    <a:pt x="10" y="32"/>
                    <a:pt x="7" y="30"/>
                    <a:pt x="4" y="28"/>
                  </a:cubicBezTo>
                  <a:cubicBezTo>
                    <a:pt x="2" y="25"/>
                    <a:pt x="0" y="21"/>
                    <a:pt x="0" y="16"/>
                  </a:cubicBezTo>
                  <a:cubicBezTo>
                    <a:pt x="0" y="11"/>
                    <a:pt x="2" y="8"/>
                    <a:pt x="4" y="5"/>
                  </a:cubicBezTo>
                  <a:cubicBezTo>
                    <a:pt x="7" y="2"/>
                    <a:pt x="11" y="0"/>
                    <a:pt x="16" y="0"/>
                  </a:cubicBezTo>
                  <a:cubicBezTo>
                    <a:pt x="20" y="0"/>
                    <a:pt x="23" y="2"/>
                    <a:pt x="26" y="5"/>
                  </a:cubicBezTo>
                  <a:cubicBezTo>
                    <a:pt x="29" y="7"/>
                    <a:pt x="30" y="11"/>
                    <a:pt x="30" y="16"/>
                  </a:cubicBezTo>
                  <a:close/>
                  <a:moveTo>
                    <a:pt x="25" y="16"/>
                  </a:moveTo>
                  <a:cubicBezTo>
                    <a:pt x="25" y="12"/>
                    <a:pt x="24" y="9"/>
                    <a:pt x="22" y="7"/>
                  </a:cubicBezTo>
                  <a:cubicBezTo>
                    <a:pt x="21" y="5"/>
                    <a:pt x="18" y="4"/>
                    <a:pt x="15" y="4"/>
                  </a:cubicBezTo>
                  <a:cubicBezTo>
                    <a:pt x="12" y="4"/>
                    <a:pt x="10" y="5"/>
                    <a:pt x="8" y="8"/>
                  </a:cubicBezTo>
                  <a:cubicBezTo>
                    <a:pt x="6" y="10"/>
                    <a:pt x="5" y="12"/>
                    <a:pt x="5" y="16"/>
                  </a:cubicBezTo>
                  <a:cubicBezTo>
                    <a:pt x="5" y="20"/>
                    <a:pt x="6" y="23"/>
                    <a:pt x="8" y="25"/>
                  </a:cubicBezTo>
                  <a:cubicBezTo>
                    <a:pt x="10" y="27"/>
                    <a:pt x="12" y="28"/>
                    <a:pt x="15" y="28"/>
                  </a:cubicBezTo>
                  <a:cubicBezTo>
                    <a:pt x="18" y="28"/>
                    <a:pt x="21" y="27"/>
                    <a:pt x="22" y="25"/>
                  </a:cubicBezTo>
                  <a:cubicBezTo>
                    <a:pt x="24" y="23"/>
                    <a:pt x="25" y="20"/>
                    <a:pt x="25"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41" name="Freeform 38"/>
            <p:cNvSpPr>
              <a:spLocks/>
            </p:cNvSpPr>
            <p:nvPr/>
          </p:nvSpPr>
          <p:spPr bwMode="auto">
            <a:xfrm>
              <a:off x="4184" y="2114"/>
              <a:ext cx="43" cy="97"/>
            </a:xfrm>
            <a:custGeom>
              <a:avLst/>
              <a:gdLst>
                <a:gd name="T0" fmla="*/ 18 w 18"/>
                <a:gd name="T1" fmla="*/ 39 h 40"/>
                <a:gd name="T2" fmla="*/ 13 w 18"/>
                <a:gd name="T3" fmla="*/ 40 h 40"/>
                <a:gd name="T4" fmla="*/ 5 w 18"/>
                <a:gd name="T5" fmla="*/ 31 h 40"/>
                <a:gd name="T6" fmla="*/ 5 w 18"/>
                <a:gd name="T7" fmla="*/ 13 h 40"/>
                <a:gd name="T8" fmla="*/ 0 w 18"/>
                <a:gd name="T9" fmla="*/ 13 h 40"/>
                <a:gd name="T10" fmla="*/ 0 w 18"/>
                <a:gd name="T11" fmla="*/ 9 h 40"/>
                <a:gd name="T12" fmla="*/ 5 w 18"/>
                <a:gd name="T13" fmla="*/ 9 h 40"/>
                <a:gd name="T14" fmla="*/ 5 w 18"/>
                <a:gd name="T15" fmla="*/ 2 h 40"/>
                <a:gd name="T16" fmla="*/ 10 w 18"/>
                <a:gd name="T17" fmla="*/ 0 h 40"/>
                <a:gd name="T18" fmla="*/ 10 w 18"/>
                <a:gd name="T19" fmla="*/ 9 h 40"/>
                <a:gd name="T20" fmla="*/ 18 w 18"/>
                <a:gd name="T21" fmla="*/ 9 h 40"/>
                <a:gd name="T22" fmla="*/ 18 w 18"/>
                <a:gd name="T23" fmla="*/ 13 h 40"/>
                <a:gd name="T24" fmla="*/ 10 w 18"/>
                <a:gd name="T25" fmla="*/ 13 h 40"/>
                <a:gd name="T26" fmla="*/ 10 w 18"/>
                <a:gd name="T27" fmla="*/ 30 h 40"/>
                <a:gd name="T28" fmla="*/ 11 w 18"/>
                <a:gd name="T29" fmla="*/ 34 h 40"/>
                <a:gd name="T30" fmla="*/ 14 w 18"/>
                <a:gd name="T31" fmla="*/ 36 h 40"/>
                <a:gd name="T32" fmla="*/ 18 w 18"/>
                <a:gd name="T33" fmla="*/ 35 h 40"/>
                <a:gd name="T34" fmla="*/ 18 w 18"/>
                <a:gd name="T35"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0">
                  <a:moveTo>
                    <a:pt x="18" y="39"/>
                  </a:moveTo>
                  <a:cubicBezTo>
                    <a:pt x="16" y="39"/>
                    <a:pt x="15" y="40"/>
                    <a:pt x="13" y="40"/>
                  </a:cubicBezTo>
                  <a:cubicBezTo>
                    <a:pt x="8" y="40"/>
                    <a:pt x="5" y="37"/>
                    <a:pt x="5" y="31"/>
                  </a:cubicBezTo>
                  <a:cubicBezTo>
                    <a:pt x="5" y="13"/>
                    <a:pt x="5" y="13"/>
                    <a:pt x="5" y="13"/>
                  </a:cubicBezTo>
                  <a:cubicBezTo>
                    <a:pt x="0" y="13"/>
                    <a:pt x="0" y="13"/>
                    <a:pt x="0" y="13"/>
                  </a:cubicBezTo>
                  <a:cubicBezTo>
                    <a:pt x="0" y="9"/>
                    <a:pt x="0" y="9"/>
                    <a:pt x="0" y="9"/>
                  </a:cubicBezTo>
                  <a:cubicBezTo>
                    <a:pt x="5" y="9"/>
                    <a:pt x="5" y="9"/>
                    <a:pt x="5" y="9"/>
                  </a:cubicBezTo>
                  <a:cubicBezTo>
                    <a:pt x="5" y="2"/>
                    <a:pt x="5" y="2"/>
                    <a:pt x="5" y="2"/>
                  </a:cubicBezTo>
                  <a:cubicBezTo>
                    <a:pt x="10" y="0"/>
                    <a:pt x="10" y="0"/>
                    <a:pt x="10" y="0"/>
                  </a:cubicBezTo>
                  <a:cubicBezTo>
                    <a:pt x="10" y="9"/>
                    <a:pt x="10" y="9"/>
                    <a:pt x="10" y="9"/>
                  </a:cubicBezTo>
                  <a:cubicBezTo>
                    <a:pt x="18" y="9"/>
                    <a:pt x="18" y="9"/>
                    <a:pt x="18" y="9"/>
                  </a:cubicBezTo>
                  <a:cubicBezTo>
                    <a:pt x="18" y="13"/>
                    <a:pt x="18" y="13"/>
                    <a:pt x="18" y="13"/>
                  </a:cubicBezTo>
                  <a:cubicBezTo>
                    <a:pt x="10" y="13"/>
                    <a:pt x="10" y="13"/>
                    <a:pt x="10" y="13"/>
                  </a:cubicBezTo>
                  <a:cubicBezTo>
                    <a:pt x="10" y="30"/>
                    <a:pt x="10" y="30"/>
                    <a:pt x="10" y="30"/>
                  </a:cubicBezTo>
                  <a:cubicBezTo>
                    <a:pt x="10" y="32"/>
                    <a:pt x="10" y="34"/>
                    <a:pt x="11" y="34"/>
                  </a:cubicBezTo>
                  <a:cubicBezTo>
                    <a:pt x="12" y="35"/>
                    <a:pt x="13" y="36"/>
                    <a:pt x="14" y="36"/>
                  </a:cubicBezTo>
                  <a:cubicBezTo>
                    <a:pt x="16" y="36"/>
                    <a:pt x="17" y="35"/>
                    <a:pt x="18" y="35"/>
                  </a:cubicBezTo>
                  <a:lnTo>
                    <a:pt x="18" y="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42" name="Freeform 39"/>
            <p:cNvSpPr>
              <a:spLocks noEditPoints="1"/>
            </p:cNvSpPr>
            <p:nvPr/>
          </p:nvSpPr>
          <p:spPr bwMode="auto">
            <a:xfrm>
              <a:off x="4232" y="2133"/>
              <a:ext cx="62" cy="78"/>
            </a:xfrm>
            <a:custGeom>
              <a:avLst/>
              <a:gdLst>
                <a:gd name="T0" fmla="*/ 26 w 26"/>
                <a:gd name="T1" fmla="*/ 17 h 32"/>
                <a:gd name="T2" fmla="*/ 5 w 26"/>
                <a:gd name="T3" fmla="*/ 17 h 32"/>
                <a:gd name="T4" fmla="*/ 8 w 26"/>
                <a:gd name="T5" fmla="*/ 25 h 32"/>
                <a:gd name="T6" fmla="*/ 15 w 26"/>
                <a:gd name="T7" fmla="*/ 28 h 32"/>
                <a:gd name="T8" fmla="*/ 24 w 26"/>
                <a:gd name="T9" fmla="*/ 24 h 32"/>
                <a:gd name="T10" fmla="*/ 24 w 26"/>
                <a:gd name="T11" fmla="*/ 29 h 32"/>
                <a:gd name="T12" fmla="*/ 14 w 26"/>
                <a:gd name="T13" fmla="*/ 32 h 32"/>
                <a:gd name="T14" fmla="*/ 4 w 26"/>
                <a:gd name="T15" fmla="*/ 28 h 32"/>
                <a:gd name="T16" fmla="*/ 0 w 26"/>
                <a:gd name="T17" fmla="*/ 16 h 32"/>
                <a:gd name="T18" fmla="*/ 2 w 26"/>
                <a:gd name="T19" fmla="*/ 8 h 32"/>
                <a:gd name="T20" fmla="*/ 7 w 26"/>
                <a:gd name="T21" fmla="*/ 2 h 32"/>
                <a:gd name="T22" fmla="*/ 14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4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8" y="25"/>
                  </a:cubicBezTo>
                  <a:cubicBezTo>
                    <a:pt x="9" y="27"/>
                    <a:pt x="12" y="28"/>
                    <a:pt x="15" y="28"/>
                  </a:cubicBezTo>
                  <a:cubicBezTo>
                    <a:pt x="18" y="28"/>
                    <a:pt x="21" y="27"/>
                    <a:pt x="24" y="24"/>
                  </a:cubicBezTo>
                  <a:cubicBezTo>
                    <a:pt x="24" y="29"/>
                    <a:pt x="24" y="29"/>
                    <a:pt x="24" y="29"/>
                  </a:cubicBezTo>
                  <a:cubicBezTo>
                    <a:pt x="21" y="31"/>
                    <a:pt x="18" y="32"/>
                    <a:pt x="14" y="32"/>
                  </a:cubicBezTo>
                  <a:cubicBezTo>
                    <a:pt x="9" y="32"/>
                    <a:pt x="6" y="30"/>
                    <a:pt x="4" y="28"/>
                  </a:cubicBezTo>
                  <a:cubicBezTo>
                    <a:pt x="1" y="25"/>
                    <a:pt x="0" y="21"/>
                    <a:pt x="0" y="16"/>
                  </a:cubicBezTo>
                  <a:cubicBezTo>
                    <a:pt x="0" y="13"/>
                    <a:pt x="1" y="11"/>
                    <a:pt x="2" y="8"/>
                  </a:cubicBezTo>
                  <a:cubicBezTo>
                    <a:pt x="3" y="6"/>
                    <a:pt x="5" y="4"/>
                    <a:pt x="7" y="2"/>
                  </a:cubicBezTo>
                  <a:cubicBezTo>
                    <a:pt x="9" y="1"/>
                    <a:pt x="11" y="0"/>
                    <a:pt x="14" y="0"/>
                  </a:cubicBezTo>
                  <a:cubicBezTo>
                    <a:pt x="18" y="0"/>
                    <a:pt x="21" y="2"/>
                    <a:pt x="23" y="4"/>
                  </a:cubicBezTo>
                  <a:cubicBezTo>
                    <a:pt x="25" y="7"/>
                    <a:pt x="26" y="10"/>
                    <a:pt x="26" y="15"/>
                  </a:cubicBezTo>
                  <a:lnTo>
                    <a:pt x="26" y="17"/>
                  </a:lnTo>
                  <a:close/>
                  <a:moveTo>
                    <a:pt x="21" y="13"/>
                  </a:moveTo>
                  <a:cubicBezTo>
                    <a:pt x="21" y="10"/>
                    <a:pt x="21" y="8"/>
                    <a:pt x="19" y="7"/>
                  </a:cubicBezTo>
                  <a:cubicBezTo>
                    <a:pt x="18" y="5"/>
                    <a:pt x="16" y="4"/>
                    <a:pt x="14" y="4"/>
                  </a:cubicBezTo>
                  <a:cubicBezTo>
                    <a:pt x="12" y="4"/>
                    <a:pt x="10" y="5"/>
                    <a:pt x="8" y="7"/>
                  </a:cubicBezTo>
                  <a:cubicBezTo>
                    <a:pt x="6" y="8"/>
                    <a:pt x="5" y="11"/>
                    <a:pt x="5" y="13"/>
                  </a:cubicBezTo>
                  <a:lnTo>
                    <a:pt x="21"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43" name="Freeform 40"/>
            <p:cNvSpPr>
              <a:spLocks noEditPoints="1"/>
            </p:cNvSpPr>
            <p:nvPr/>
          </p:nvSpPr>
          <p:spPr bwMode="auto">
            <a:xfrm>
              <a:off x="3756" y="2104"/>
              <a:ext cx="95" cy="107"/>
            </a:xfrm>
            <a:custGeom>
              <a:avLst/>
              <a:gdLst>
                <a:gd name="T0" fmla="*/ 40 w 40"/>
                <a:gd name="T1" fmla="*/ 22 h 44"/>
                <a:gd name="T2" fmla="*/ 37 w 40"/>
                <a:gd name="T3" fmla="*/ 33 h 44"/>
                <a:gd name="T4" fmla="*/ 30 w 40"/>
                <a:gd name="T5" fmla="*/ 41 h 44"/>
                <a:gd name="T6" fmla="*/ 20 w 40"/>
                <a:gd name="T7" fmla="*/ 44 h 44"/>
                <a:gd name="T8" fmla="*/ 9 w 40"/>
                <a:gd name="T9" fmla="*/ 41 h 44"/>
                <a:gd name="T10" fmla="*/ 2 w 40"/>
                <a:gd name="T11" fmla="*/ 34 h 44"/>
                <a:gd name="T12" fmla="*/ 0 w 40"/>
                <a:gd name="T13" fmla="*/ 23 h 44"/>
                <a:gd name="T14" fmla="*/ 2 w 40"/>
                <a:gd name="T15" fmla="*/ 11 h 44"/>
                <a:gd name="T16" fmla="*/ 10 w 40"/>
                <a:gd name="T17" fmla="*/ 3 h 44"/>
                <a:gd name="T18" fmla="*/ 20 w 40"/>
                <a:gd name="T19" fmla="*/ 0 h 44"/>
                <a:gd name="T20" fmla="*/ 30 w 40"/>
                <a:gd name="T21" fmla="*/ 3 h 44"/>
                <a:gd name="T22" fmla="*/ 37 w 40"/>
                <a:gd name="T23" fmla="*/ 11 h 44"/>
                <a:gd name="T24" fmla="*/ 40 w 40"/>
                <a:gd name="T25" fmla="*/ 22 h 44"/>
                <a:gd name="T26" fmla="*/ 34 w 40"/>
                <a:gd name="T27" fmla="*/ 22 h 44"/>
                <a:gd name="T28" fmla="*/ 31 w 40"/>
                <a:gd name="T29" fmla="*/ 9 h 44"/>
                <a:gd name="T30" fmla="*/ 20 w 40"/>
                <a:gd name="T31" fmla="*/ 5 h 44"/>
                <a:gd name="T32" fmla="*/ 12 w 40"/>
                <a:gd name="T33" fmla="*/ 7 h 44"/>
                <a:gd name="T34" fmla="*/ 7 w 40"/>
                <a:gd name="T35" fmla="*/ 13 h 44"/>
                <a:gd name="T36" fmla="*/ 5 w 40"/>
                <a:gd name="T37" fmla="*/ 22 h 44"/>
                <a:gd name="T38" fmla="*/ 7 w 40"/>
                <a:gd name="T39" fmla="*/ 31 h 44"/>
                <a:gd name="T40" fmla="*/ 12 w 40"/>
                <a:gd name="T41" fmla="*/ 37 h 44"/>
                <a:gd name="T42" fmla="*/ 20 w 40"/>
                <a:gd name="T43" fmla="*/ 39 h 44"/>
                <a:gd name="T44" fmla="*/ 31 w 40"/>
                <a:gd name="T45" fmla="*/ 35 h 44"/>
                <a:gd name="T46" fmla="*/ 34 w 40"/>
                <a:gd name="T47"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0" h="44">
                  <a:moveTo>
                    <a:pt x="40" y="22"/>
                  </a:moveTo>
                  <a:cubicBezTo>
                    <a:pt x="40" y="26"/>
                    <a:pt x="39" y="30"/>
                    <a:pt x="37" y="33"/>
                  </a:cubicBezTo>
                  <a:cubicBezTo>
                    <a:pt x="36" y="37"/>
                    <a:pt x="33" y="39"/>
                    <a:pt x="30" y="41"/>
                  </a:cubicBezTo>
                  <a:cubicBezTo>
                    <a:pt x="27" y="43"/>
                    <a:pt x="24" y="44"/>
                    <a:pt x="20" y="44"/>
                  </a:cubicBezTo>
                  <a:cubicBezTo>
                    <a:pt x="16" y="44"/>
                    <a:pt x="12" y="43"/>
                    <a:pt x="9" y="41"/>
                  </a:cubicBezTo>
                  <a:cubicBezTo>
                    <a:pt x="6" y="39"/>
                    <a:pt x="4" y="37"/>
                    <a:pt x="2" y="34"/>
                  </a:cubicBezTo>
                  <a:cubicBezTo>
                    <a:pt x="1" y="30"/>
                    <a:pt x="0" y="27"/>
                    <a:pt x="0" y="23"/>
                  </a:cubicBezTo>
                  <a:cubicBezTo>
                    <a:pt x="0" y="18"/>
                    <a:pt x="1" y="14"/>
                    <a:pt x="2" y="11"/>
                  </a:cubicBezTo>
                  <a:cubicBezTo>
                    <a:pt x="4" y="7"/>
                    <a:pt x="6" y="5"/>
                    <a:pt x="10" y="3"/>
                  </a:cubicBezTo>
                  <a:cubicBezTo>
                    <a:pt x="13" y="1"/>
                    <a:pt x="16" y="0"/>
                    <a:pt x="20" y="0"/>
                  </a:cubicBezTo>
                  <a:cubicBezTo>
                    <a:pt x="24" y="0"/>
                    <a:pt x="27" y="1"/>
                    <a:pt x="30" y="3"/>
                  </a:cubicBezTo>
                  <a:cubicBezTo>
                    <a:pt x="33" y="5"/>
                    <a:pt x="36" y="7"/>
                    <a:pt x="37" y="11"/>
                  </a:cubicBezTo>
                  <a:cubicBezTo>
                    <a:pt x="39" y="14"/>
                    <a:pt x="40" y="17"/>
                    <a:pt x="40" y="22"/>
                  </a:cubicBezTo>
                  <a:close/>
                  <a:moveTo>
                    <a:pt x="34" y="22"/>
                  </a:moveTo>
                  <a:cubicBezTo>
                    <a:pt x="34" y="17"/>
                    <a:pt x="33" y="12"/>
                    <a:pt x="31" y="9"/>
                  </a:cubicBezTo>
                  <a:cubicBezTo>
                    <a:pt x="28" y="6"/>
                    <a:pt x="25" y="5"/>
                    <a:pt x="20" y="5"/>
                  </a:cubicBezTo>
                  <a:cubicBezTo>
                    <a:pt x="17" y="5"/>
                    <a:pt x="15" y="6"/>
                    <a:pt x="12" y="7"/>
                  </a:cubicBezTo>
                  <a:cubicBezTo>
                    <a:pt x="10" y="8"/>
                    <a:pt x="8" y="10"/>
                    <a:pt x="7" y="13"/>
                  </a:cubicBezTo>
                  <a:cubicBezTo>
                    <a:pt x="6" y="16"/>
                    <a:pt x="5" y="19"/>
                    <a:pt x="5" y="22"/>
                  </a:cubicBezTo>
                  <a:cubicBezTo>
                    <a:pt x="5" y="25"/>
                    <a:pt x="6" y="28"/>
                    <a:pt x="7" y="31"/>
                  </a:cubicBezTo>
                  <a:cubicBezTo>
                    <a:pt x="8" y="34"/>
                    <a:pt x="10" y="36"/>
                    <a:pt x="12" y="37"/>
                  </a:cubicBezTo>
                  <a:cubicBezTo>
                    <a:pt x="14" y="39"/>
                    <a:pt x="17" y="39"/>
                    <a:pt x="20" y="39"/>
                  </a:cubicBezTo>
                  <a:cubicBezTo>
                    <a:pt x="24" y="39"/>
                    <a:pt x="28" y="38"/>
                    <a:pt x="31" y="35"/>
                  </a:cubicBezTo>
                  <a:cubicBezTo>
                    <a:pt x="33" y="32"/>
                    <a:pt x="34" y="28"/>
                    <a:pt x="34"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44" name="Freeform 41"/>
            <p:cNvSpPr>
              <a:spLocks/>
            </p:cNvSpPr>
            <p:nvPr/>
          </p:nvSpPr>
          <p:spPr bwMode="auto">
            <a:xfrm>
              <a:off x="3865" y="2133"/>
              <a:ext cx="60" cy="75"/>
            </a:xfrm>
            <a:custGeom>
              <a:avLst/>
              <a:gdLst>
                <a:gd name="T0" fmla="*/ 25 w 25"/>
                <a:gd name="T1" fmla="*/ 31 h 31"/>
                <a:gd name="T2" fmla="*/ 20 w 25"/>
                <a:gd name="T3" fmla="*/ 31 h 31"/>
                <a:gd name="T4" fmla="*/ 20 w 25"/>
                <a:gd name="T5" fmla="*/ 14 h 31"/>
                <a:gd name="T6" fmla="*/ 13 w 25"/>
                <a:gd name="T7" fmla="*/ 4 h 31"/>
                <a:gd name="T8" fmla="*/ 7 w 25"/>
                <a:gd name="T9" fmla="*/ 7 h 31"/>
                <a:gd name="T10" fmla="*/ 4 w 25"/>
                <a:gd name="T11" fmla="*/ 14 h 31"/>
                <a:gd name="T12" fmla="*/ 4 w 25"/>
                <a:gd name="T13" fmla="*/ 31 h 31"/>
                <a:gd name="T14" fmla="*/ 0 w 25"/>
                <a:gd name="T15" fmla="*/ 31 h 31"/>
                <a:gd name="T16" fmla="*/ 0 w 25"/>
                <a:gd name="T17" fmla="*/ 1 h 31"/>
                <a:gd name="T18" fmla="*/ 4 w 25"/>
                <a:gd name="T19" fmla="*/ 1 h 31"/>
                <a:gd name="T20" fmla="*/ 4 w 25"/>
                <a:gd name="T21" fmla="*/ 6 h 31"/>
                <a:gd name="T22" fmla="*/ 5 w 25"/>
                <a:gd name="T23" fmla="*/ 6 h 31"/>
                <a:gd name="T24" fmla="*/ 14 w 25"/>
                <a:gd name="T25" fmla="*/ 0 h 31"/>
                <a:gd name="T26" fmla="*/ 22 w 25"/>
                <a:gd name="T27" fmla="*/ 4 h 31"/>
                <a:gd name="T28" fmla="*/ 25 w 25"/>
                <a:gd name="T29" fmla="*/ 13 h 31"/>
                <a:gd name="T30" fmla="*/ 25 w 25"/>
                <a:gd name="T31"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31">
                  <a:moveTo>
                    <a:pt x="25" y="31"/>
                  </a:moveTo>
                  <a:cubicBezTo>
                    <a:pt x="20" y="31"/>
                    <a:pt x="20" y="31"/>
                    <a:pt x="20" y="31"/>
                  </a:cubicBezTo>
                  <a:cubicBezTo>
                    <a:pt x="20" y="14"/>
                    <a:pt x="20" y="14"/>
                    <a:pt x="20" y="14"/>
                  </a:cubicBezTo>
                  <a:cubicBezTo>
                    <a:pt x="20" y="8"/>
                    <a:pt x="17" y="4"/>
                    <a:pt x="13" y="4"/>
                  </a:cubicBezTo>
                  <a:cubicBezTo>
                    <a:pt x="10" y="4"/>
                    <a:pt x="8" y="5"/>
                    <a:pt x="7" y="7"/>
                  </a:cubicBezTo>
                  <a:cubicBezTo>
                    <a:pt x="5" y="9"/>
                    <a:pt x="4" y="11"/>
                    <a:pt x="4" y="14"/>
                  </a:cubicBezTo>
                  <a:cubicBezTo>
                    <a:pt x="4" y="31"/>
                    <a:pt x="4" y="31"/>
                    <a:pt x="4" y="31"/>
                  </a:cubicBezTo>
                  <a:cubicBezTo>
                    <a:pt x="0" y="31"/>
                    <a:pt x="0" y="31"/>
                    <a:pt x="0" y="31"/>
                  </a:cubicBezTo>
                  <a:cubicBezTo>
                    <a:pt x="0" y="1"/>
                    <a:pt x="0" y="1"/>
                    <a:pt x="0" y="1"/>
                  </a:cubicBezTo>
                  <a:cubicBezTo>
                    <a:pt x="4" y="1"/>
                    <a:pt x="4" y="1"/>
                    <a:pt x="4" y="1"/>
                  </a:cubicBezTo>
                  <a:cubicBezTo>
                    <a:pt x="4" y="6"/>
                    <a:pt x="4" y="6"/>
                    <a:pt x="4" y="6"/>
                  </a:cubicBezTo>
                  <a:cubicBezTo>
                    <a:pt x="5" y="6"/>
                    <a:pt x="5" y="6"/>
                    <a:pt x="5" y="6"/>
                  </a:cubicBezTo>
                  <a:cubicBezTo>
                    <a:pt x="7" y="2"/>
                    <a:pt x="10" y="0"/>
                    <a:pt x="14" y="0"/>
                  </a:cubicBezTo>
                  <a:cubicBezTo>
                    <a:pt x="18" y="0"/>
                    <a:pt x="20" y="1"/>
                    <a:pt x="22" y="4"/>
                  </a:cubicBezTo>
                  <a:cubicBezTo>
                    <a:pt x="24" y="6"/>
                    <a:pt x="25" y="9"/>
                    <a:pt x="25" y="13"/>
                  </a:cubicBezTo>
                  <a:lnTo>
                    <a:pt x="25"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45" name="Freeform 42"/>
            <p:cNvSpPr>
              <a:spLocks noEditPoints="1"/>
            </p:cNvSpPr>
            <p:nvPr/>
          </p:nvSpPr>
          <p:spPr bwMode="auto">
            <a:xfrm>
              <a:off x="3937" y="2133"/>
              <a:ext cx="61" cy="78"/>
            </a:xfrm>
            <a:custGeom>
              <a:avLst/>
              <a:gdLst>
                <a:gd name="T0" fmla="*/ 26 w 26"/>
                <a:gd name="T1" fmla="*/ 17 h 32"/>
                <a:gd name="T2" fmla="*/ 5 w 26"/>
                <a:gd name="T3" fmla="*/ 17 h 32"/>
                <a:gd name="T4" fmla="*/ 7 w 26"/>
                <a:gd name="T5" fmla="*/ 25 h 32"/>
                <a:gd name="T6" fmla="*/ 14 w 26"/>
                <a:gd name="T7" fmla="*/ 28 h 32"/>
                <a:gd name="T8" fmla="*/ 24 w 26"/>
                <a:gd name="T9" fmla="*/ 24 h 32"/>
                <a:gd name="T10" fmla="*/ 24 w 26"/>
                <a:gd name="T11" fmla="*/ 29 h 32"/>
                <a:gd name="T12" fmla="*/ 13 w 26"/>
                <a:gd name="T13" fmla="*/ 32 h 32"/>
                <a:gd name="T14" fmla="*/ 3 w 26"/>
                <a:gd name="T15" fmla="*/ 28 h 32"/>
                <a:gd name="T16" fmla="*/ 0 w 26"/>
                <a:gd name="T17" fmla="*/ 16 h 32"/>
                <a:gd name="T18" fmla="*/ 1 w 26"/>
                <a:gd name="T19" fmla="*/ 8 h 32"/>
                <a:gd name="T20" fmla="*/ 6 w 26"/>
                <a:gd name="T21" fmla="*/ 2 h 32"/>
                <a:gd name="T22" fmla="*/ 13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3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7" y="25"/>
                  </a:cubicBezTo>
                  <a:cubicBezTo>
                    <a:pt x="9" y="27"/>
                    <a:pt x="11" y="28"/>
                    <a:pt x="14" y="28"/>
                  </a:cubicBezTo>
                  <a:cubicBezTo>
                    <a:pt x="18" y="28"/>
                    <a:pt x="21" y="27"/>
                    <a:pt x="24" y="24"/>
                  </a:cubicBezTo>
                  <a:cubicBezTo>
                    <a:pt x="24" y="29"/>
                    <a:pt x="24" y="29"/>
                    <a:pt x="24" y="29"/>
                  </a:cubicBezTo>
                  <a:cubicBezTo>
                    <a:pt x="21" y="31"/>
                    <a:pt x="18" y="32"/>
                    <a:pt x="13" y="32"/>
                  </a:cubicBezTo>
                  <a:cubicBezTo>
                    <a:pt x="9" y="32"/>
                    <a:pt x="6" y="30"/>
                    <a:pt x="3" y="28"/>
                  </a:cubicBezTo>
                  <a:cubicBezTo>
                    <a:pt x="1" y="25"/>
                    <a:pt x="0" y="21"/>
                    <a:pt x="0" y="16"/>
                  </a:cubicBezTo>
                  <a:cubicBezTo>
                    <a:pt x="0" y="13"/>
                    <a:pt x="0" y="11"/>
                    <a:pt x="1" y="8"/>
                  </a:cubicBezTo>
                  <a:cubicBezTo>
                    <a:pt x="3" y="6"/>
                    <a:pt x="4" y="4"/>
                    <a:pt x="6" y="2"/>
                  </a:cubicBezTo>
                  <a:cubicBezTo>
                    <a:pt x="9" y="1"/>
                    <a:pt x="11" y="0"/>
                    <a:pt x="13" y="0"/>
                  </a:cubicBezTo>
                  <a:cubicBezTo>
                    <a:pt x="17" y="0"/>
                    <a:pt x="20" y="2"/>
                    <a:pt x="23" y="4"/>
                  </a:cubicBezTo>
                  <a:cubicBezTo>
                    <a:pt x="25" y="7"/>
                    <a:pt x="26" y="10"/>
                    <a:pt x="26" y="15"/>
                  </a:cubicBezTo>
                  <a:lnTo>
                    <a:pt x="26" y="17"/>
                  </a:lnTo>
                  <a:close/>
                  <a:moveTo>
                    <a:pt x="21" y="13"/>
                  </a:moveTo>
                  <a:cubicBezTo>
                    <a:pt x="21" y="10"/>
                    <a:pt x="20" y="8"/>
                    <a:pt x="19" y="7"/>
                  </a:cubicBezTo>
                  <a:cubicBezTo>
                    <a:pt x="18" y="5"/>
                    <a:pt x="16" y="4"/>
                    <a:pt x="13" y="4"/>
                  </a:cubicBezTo>
                  <a:cubicBezTo>
                    <a:pt x="11" y="4"/>
                    <a:pt x="9" y="5"/>
                    <a:pt x="8" y="7"/>
                  </a:cubicBezTo>
                  <a:cubicBezTo>
                    <a:pt x="6" y="8"/>
                    <a:pt x="5" y="11"/>
                    <a:pt x="5" y="13"/>
                  </a:cubicBezTo>
                  <a:lnTo>
                    <a:pt x="21"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46" name="Freeform 43"/>
            <p:cNvSpPr>
              <a:spLocks/>
            </p:cNvSpPr>
            <p:nvPr/>
          </p:nvSpPr>
          <p:spPr bwMode="auto">
            <a:xfrm>
              <a:off x="4013" y="2107"/>
              <a:ext cx="81" cy="101"/>
            </a:xfrm>
            <a:custGeom>
              <a:avLst/>
              <a:gdLst>
                <a:gd name="T0" fmla="*/ 34 w 34"/>
                <a:gd name="T1" fmla="*/ 42 h 42"/>
                <a:gd name="T2" fmla="*/ 28 w 34"/>
                <a:gd name="T3" fmla="*/ 42 h 42"/>
                <a:gd name="T4" fmla="*/ 6 w 34"/>
                <a:gd name="T5" fmla="*/ 9 h 42"/>
                <a:gd name="T6" fmla="*/ 5 w 34"/>
                <a:gd name="T7" fmla="*/ 6 h 42"/>
                <a:gd name="T8" fmla="*/ 5 w 34"/>
                <a:gd name="T9" fmla="*/ 6 h 42"/>
                <a:gd name="T10" fmla="*/ 5 w 34"/>
                <a:gd name="T11" fmla="*/ 12 h 42"/>
                <a:gd name="T12" fmla="*/ 5 w 34"/>
                <a:gd name="T13" fmla="*/ 42 h 42"/>
                <a:gd name="T14" fmla="*/ 0 w 34"/>
                <a:gd name="T15" fmla="*/ 42 h 42"/>
                <a:gd name="T16" fmla="*/ 0 w 34"/>
                <a:gd name="T17" fmla="*/ 0 h 42"/>
                <a:gd name="T18" fmla="*/ 6 w 34"/>
                <a:gd name="T19" fmla="*/ 0 h 42"/>
                <a:gd name="T20" fmla="*/ 27 w 34"/>
                <a:gd name="T21" fmla="*/ 33 h 42"/>
                <a:gd name="T22" fmla="*/ 29 w 34"/>
                <a:gd name="T23" fmla="*/ 36 h 42"/>
                <a:gd name="T24" fmla="*/ 29 w 34"/>
                <a:gd name="T25" fmla="*/ 36 h 42"/>
                <a:gd name="T26" fmla="*/ 29 w 34"/>
                <a:gd name="T27" fmla="*/ 30 h 42"/>
                <a:gd name="T28" fmla="*/ 29 w 34"/>
                <a:gd name="T29" fmla="*/ 0 h 42"/>
                <a:gd name="T30" fmla="*/ 34 w 34"/>
                <a:gd name="T31" fmla="*/ 0 h 42"/>
                <a:gd name="T32" fmla="*/ 34 w 34"/>
                <a:gd name="T33"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42">
                  <a:moveTo>
                    <a:pt x="34" y="42"/>
                  </a:moveTo>
                  <a:cubicBezTo>
                    <a:pt x="28" y="42"/>
                    <a:pt x="28" y="42"/>
                    <a:pt x="28" y="42"/>
                  </a:cubicBezTo>
                  <a:cubicBezTo>
                    <a:pt x="6" y="9"/>
                    <a:pt x="6" y="9"/>
                    <a:pt x="6" y="9"/>
                  </a:cubicBezTo>
                  <a:cubicBezTo>
                    <a:pt x="6" y="8"/>
                    <a:pt x="5" y="7"/>
                    <a:pt x="5" y="6"/>
                  </a:cubicBezTo>
                  <a:cubicBezTo>
                    <a:pt x="5" y="6"/>
                    <a:pt x="5" y="6"/>
                    <a:pt x="5" y="6"/>
                  </a:cubicBezTo>
                  <a:cubicBezTo>
                    <a:pt x="5" y="7"/>
                    <a:pt x="5" y="9"/>
                    <a:pt x="5" y="12"/>
                  </a:cubicBezTo>
                  <a:cubicBezTo>
                    <a:pt x="5" y="42"/>
                    <a:pt x="5" y="42"/>
                    <a:pt x="5" y="42"/>
                  </a:cubicBezTo>
                  <a:cubicBezTo>
                    <a:pt x="0" y="42"/>
                    <a:pt x="0" y="42"/>
                    <a:pt x="0" y="42"/>
                  </a:cubicBezTo>
                  <a:cubicBezTo>
                    <a:pt x="0" y="0"/>
                    <a:pt x="0" y="0"/>
                    <a:pt x="0" y="0"/>
                  </a:cubicBezTo>
                  <a:cubicBezTo>
                    <a:pt x="6" y="0"/>
                    <a:pt x="6" y="0"/>
                    <a:pt x="6" y="0"/>
                  </a:cubicBezTo>
                  <a:cubicBezTo>
                    <a:pt x="27" y="33"/>
                    <a:pt x="27" y="33"/>
                    <a:pt x="27" y="33"/>
                  </a:cubicBezTo>
                  <a:cubicBezTo>
                    <a:pt x="29" y="36"/>
                    <a:pt x="29" y="36"/>
                    <a:pt x="29" y="36"/>
                  </a:cubicBezTo>
                  <a:cubicBezTo>
                    <a:pt x="29" y="36"/>
                    <a:pt x="29" y="36"/>
                    <a:pt x="29" y="36"/>
                  </a:cubicBezTo>
                  <a:cubicBezTo>
                    <a:pt x="29" y="35"/>
                    <a:pt x="29" y="33"/>
                    <a:pt x="29" y="30"/>
                  </a:cubicBezTo>
                  <a:cubicBezTo>
                    <a:pt x="29" y="0"/>
                    <a:pt x="29" y="0"/>
                    <a:pt x="29" y="0"/>
                  </a:cubicBezTo>
                  <a:cubicBezTo>
                    <a:pt x="34" y="0"/>
                    <a:pt x="34" y="0"/>
                    <a:pt x="34" y="0"/>
                  </a:cubicBezTo>
                  <a:lnTo>
                    <a:pt x="34"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48" name="Freeform 44"/>
            <p:cNvSpPr>
              <a:spLocks noEditPoints="1"/>
            </p:cNvSpPr>
            <p:nvPr/>
          </p:nvSpPr>
          <p:spPr bwMode="auto">
            <a:xfrm>
              <a:off x="4108" y="2133"/>
              <a:ext cx="71" cy="78"/>
            </a:xfrm>
            <a:custGeom>
              <a:avLst/>
              <a:gdLst>
                <a:gd name="T0" fmla="*/ 30 w 30"/>
                <a:gd name="T1" fmla="*/ 16 h 32"/>
                <a:gd name="T2" fmla="*/ 26 w 30"/>
                <a:gd name="T3" fmla="*/ 27 h 32"/>
                <a:gd name="T4" fmla="*/ 15 w 30"/>
                <a:gd name="T5" fmla="*/ 32 h 32"/>
                <a:gd name="T6" fmla="*/ 4 w 30"/>
                <a:gd name="T7" fmla="*/ 28 h 32"/>
                <a:gd name="T8" fmla="*/ 0 w 30"/>
                <a:gd name="T9" fmla="*/ 16 h 32"/>
                <a:gd name="T10" fmla="*/ 4 w 30"/>
                <a:gd name="T11" fmla="*/ 5 h 32"/>
                <a:gd name="T12" fmla="*/ 16 w 30"/>
                <a:gd name="T13" fmla="*/ 0 h 32"/>
                <a:gd name="T14" fmla="*/ 26 w 30"/>
                <a:gd name="T15" fmla="*/ 5 h 32"/>
                <a:gd name="T16" fmla="*/ 30 w 30"/>
                <a:gd name="T17" fmla="*/ 16 h 32"/>
                <a:gd name="T18" fmla="*/ 25 w 30"/>
                <a:gd name="T19" fmla="*/ 16 h 32"/>
                <a:gd name="T20" fmla="*/ 22 w 30"/>
                <a:gd name="T21" fmla="*/ 7 h 32"/>
                <a:gd name="T22" fmla="*/ 15 w 30"/>
                <a:gd name="T23" fmla="*/ 4 h 32"/>
                <a:gd name="T24" fmla="*/ 8 w 30"/>
                <a:gd name="T25" fmla="*/ 8 h 32"/>
                <a:gd name="T26" fmla="*/ 5 w 30"/>
                <a:gd name="T27" fmla="*/ 16 h 32"/>
                <a:gd name="T28" fmla="*/ 8 w 30"/>
                <a:gd name="T29" fmla="*/ 25 h 32"/>
                <a:gd name="T30" fmla="*/ 15 w 30"/>
                <a:gd name="T31" fmla="*/ 28 h 32"/>
                <a:gd name="T32" fmla="*/ 22 w 30"/>
                <a:gd name="T33" fmla="*/ 25 h 32"/>
                <a:gd name="T34" fmla="*/ 25 w 30"/>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2">
                  <a:moveTo>
                    <a:pt x="30" y="16"/>
                  </a:moveTo>
                  <a:cubicBezTo>
                    <a:pt x="30" y="21"/>
                    <a:pt x="28" y="25"/>
                    <a:pt x="26" y="27"/>
                  </a:cubicBezTo>
                  <a:cubicBezTo>
                    <a:pt x="23" y="30"/>
                    <a:pt x="19" y="32"/>
                    <a:pt x="15" y="32"/>
                  </a:cubicBezTo>
                  <a:cubicBezTo>
                    <a:pt x="10" y="32"/>
                    <a:pt x="7" y="30"/>
                    <a:pt x="4" y="28"/>
                  </a:cubicBezTo>
                  <a:cubicBezTo>
                    <a:pt x="2" y="25"/>
                    <a:pt x="0" y="21"/>
                    <a:pt x="0" y="16"/>
                  </a:cubicBezTo>
                  <a:cubicBezTo>
                    <a:pt x="0" y="11"/>
                    <a:pt x="2" y="8"/>
                    <a:pt x="4" y="5"/>
                  </a:cubicBezTo>
                  <a:cubicBezTo>
                    <a:pt x="7" y="2"/>
                    <a:pt x="11" y="0"/>
                    <a:pt x="16" y="0"/>
                  </a:cubicBezTo>
                  <a:cubicBezTo>
                    <a:pt x="20" y="0"/>
                    <a:pt x="23" y="2"/>
                    <a:pt x="26" y="5"/>
                  </a:cubicBezTo>
                  <a:cubicBezTo>
                    <a:pt x="29" y="7"/>
                    <a:pt x="30" y="11"/>
                    <a:pt x="30" y="16"/>
                  </a:cubicBezTo>
                  <a:close/>
                  <a:moveTo>
                    <a:pt x="25" y="16"/>
                  </a:moveTo>
                  <a:cubicBezTo>
                    <a:pt x="25" y="12"/>
                    <a:pt x="24" y="9"/>
                    <a:pt x="22" y="7"/>
                  </a:cubicBezTo>
                  <a:cubicBezTo>
                    <a:pt x="21" y="5"/>
                    <a:pt x="18" y="4"/>
                    <a:pt x="15" y="4"/>
                  </a:cubicBezTo>
                  <a:cubicBezTo>
                    <a:pt x="12" y="4"/>
                    <a:pt x="10" y="5"/>
                    <a:pt x="8" y="8"/>
                  </a:cubicBezTo>
                  <a:cubicBezTo>
                    <a:pt x="6" y="10"/>
                    <a:pt x="5" y="12"/>
                    <a:pt x="5" y="16"/>
                  </a:cubicBezTo>
                  <a:cubicBezTo>
                    <a:pt x="5" y="20"/>
                    <a:pt x="6" y="23"/>
                    <a:pt x="8" y="25"/>
                  </a:cubicBezTo>
                  <a:cubicBezTo>
                    <a:pt x="10" y="27"/>
                    <a:pt x="12" y="28"/>
                    <a:pt x="15" y="28"/>
                  </a:cubicBezTo>
                  <a:cubicBezTo>
                    <a:pt x="18" y="28"/>
                    <a:pt x="21" y="27"/>
                    <a:pt x="22" y="25"/>
                  </a:cubicBezTo>
                  <a:cubicBezTo>
                    <a:pt x="24" y="23"/>
                    <a:pt x="25" y="20"/>
                    <a:pt x="25"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49" name="Freeform 45"/>
            <p:cNvSpPr>
              <a:spLocks/>
            </p:cNvSpPr>
            <p:nvPr/>
          </p:nvSpPr>
          <p:spPr bwMode="auto">
            <a:xfrm>
              <a:off x="4184" y="2114"/>
              <a:ext cx="43" cy="97"/>
            </a:xfrm>
            <a:custGeom>
              <a:avLst/>
              <a:gdLst>
                <a:gd name="T0" fmla="*/ 18 w 18"/>
                <a:gd name="T1" fmla="*/ 39 h 40"/>
                <a:gd name="T2" fmla="*/ 13 w 18"/>
                <a:gd name="T3" fmla="*/ 40 h 40"/>
                <a:gd name="T4" fmla="*/ 5 w 18"/>
                <a:gd name="T5" fmla="*/ 31 h 40"/>
                <a:gd name="T6" fmla="*/ 5 w 18"/>
                <a:gd name="T7" fmla="*/ 13 h 40"/>
                <a:gd name="T8" fmla="*/ 0 w 18"/>
                <a:gd name="T9" fmla="*/ 13 h 40"/>
                <a:gd name="T10" fmla="*/ 0 w 18"/>
                <a:gd name="T11" fmla="*/ 9 h 40"/>
                <a:gd name="T12" fmla="*/ 5 w 18"/>
                <a:gd name="T13" fmla="*/ 9 h 40"/>
                <a:gd name="T14" fmla="*/ 5 w 18"/>
                <a:gd name="T15" fmla="*/ 2 h 40"/>
                <a:gd name="T16" fmla="*/ 10 w 18"/>
                <a:gd name="T17" fmla="*/ 0 h 40"/>
                <a:gd name="T18" fmla="*/ 10 w 18"/>
                <a:gd name="T19" fmla="*/ 9 h 40"/>
                <a:gd name="T20" fmla="*/ 18 w 18"/>
                <a:gd name="T21" fmla="*/ 9 h 40"/>
                <a:gd name="T22" fmla="*/ 18 w 18"/>
                <a:gd name="T23" fmla="*/ 13 h 40"/>
                <a:gd name="T24" fmla="*/ 10 w 18"/>
                <a:gd name="T25" fmla="*/ 13 h 40"/>
                <a:gd name="T26" fmla="*/ 10 w 18"/>
                <a:gd name="T27" fmla="*/ 30 h 40"/>
                <a:gd name="T28" fmla="*/ 11 w 18"/>
                <a:gd name="T29" fmla="*/ 34 h 40"/>
                <a:gd name="T30" fmla="*/ 14 w 18"/>
                <a:gd name="T31" fmla="*/ 36 h 40"/>
                <a:gd name="T32" fmla="*/ 18 w 18"/>
                <a:gd name="T33" fmla="*/ 35 h 40"/>
                <a:gd name="T34" fmla="*/ 18 w 18"/>
                <a:gd name="T35"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0">
                  <a:moveTo>
                    <a:pt x="18" y="39"/>
                  </a:moveTo>
                  <a:cubicBezTo>
                    <a:pt x="16" y="39"/>
                    <a:pt x="15" y="40"/>
                    <a:pt x="13" y="40"/>
                  </a:cubicBezTo>
                  <a:cubicBezTo>
                    <a:pt x="8" y="40"/>
                    <a:pt x="5" y="37"/>
                    <a:pt x="5" y="31"/>
                  </a:cubicBezTo>
                  <a:cubicBezTo>
                    <a:pt x="5" y="13"/>
                    <a:pt x="5" y="13"/>
                    <a:pt x="5" y="13"/>
                  </a:cubicBezTo>
                  <a:cubicBezTo>
                    <a:pt x="0" y="13"/>
                    <a:pt x="0" y="13"/>
                    <a:pt x="0" y="13"/>
                  </a:cubicBezTo>
                  <a:cubicBezTo>
                    <a:pt x="0" y="9"/>
                    <a:pt x="0" y="9"/>
                    <a:pt x="0" y="9"/>
                  </a:cubicBezTo>
                  <a:cubicBezTo>
                    <a:pt x="5" y="9"/>
                    <a:pt x="5" y="9"/>
                    <a:pt x="5" y="9"/>
                  </a:cubicBezTo>
                  <a:cubicBezTo>
                    <a:pt x="5" y="2"/>
                    <a:pt x="5" y="2"/>
                    <a:pt x="5" y="2"/>
                  </a:cubicBezTo>
                  <a:cubicBezTo>
                    <a:pt x="10" y="0"/>
                    <a:pt x="10" y="0"/>
                    <a:pt x="10" y="0"/>
                  </a:cubicBezTo>
                  <a:cubicBezTo>
                    <a:pt x="10" y="9"/>
                    <a:pt x="10" y="9"/>
                    <a:pt x="10" y="9"/>
                  </a:cubicBezTo>
                  <a:cubicBezTo>
                    <a:pt x="18" y="9"/>
                    <a:pt x="18" y="9"/>
                    <a:pt x="18" y="9"/>
                  </a:cubicBezTo>
                  <a:cubicBezTo>
                    <a:pt x="18" y="13"/>
                    <a:pt x="18" y="13"/>
                    <a:pt x="18" y="13"/>
                  </a:cubicBezTo>
                  <a:cubicBezTo>
                    <a:pt x="10" y="13"/>
                    <a:pt x="10" y="13"/>
                    <a:pt x="10" y="13"/>
                  </a:cubicBezTo>
                  <a:cubicBezTo>
                    <a:pt x="10" y="30"/>
                    <a:pt x="10" y="30"/>
                    <a:pt x="10" y="30"/>
                  </a:cubicBezTo>
                  <a:cubicBezTo>
                    <a:pt x="10" y="32"/>
                    <a:pt x="10" y="34"/>
                    <a:pt x="11" y="34"/>
                  </a:cubicBezTo>
                  <a:cubicBezTo>
                    <a:pt x="12" y="35"/>
                    <a:pt x="13" y="36"/>
                    <a:pt x="14" y="36"/>
                  </a:cubicBezTo>
                  <a:cubicBezTo>
                    <a:pt x="16" y="36"/>
                    <a:pt x="17" y="35"/>
                    <a:pt x="18" y="35"/>
                  </a:cubicBezTo>
                  <a:lnTo>
                    <a:pt x="18" y="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50" name="Freeform 46"/>
            <p:cNvSpPr>
              <a:spLocks noEditPoints="1"/>
            </p:cNvSpPr>
            <p:nvPr/>
          </p:nvSpPr>
          <p:spPr bwMode="auto">
            <a:xfrm>
              <a:off x="4232" y="2133"/>
              <a:ext cx="62" cy="78"/>
            </a:xfrm>
            <a:custGeom>
              <a:avLst/>
              <a:gdLst>
                <a:gd name="T0" fmla="*/ 26 w 26"/>
                <a:gd name="T1" fmla="*/ 17 h 32"/>
                <a:gd name="T2" fmla="*/ 5 w 26"/>
                <a:gd name="T3" fmla="*/ 17 h 32"/>
                <a:gd name="T4" fmla="*/ 8 w 26"/>
                <a:gd name="T5" fmla="*/ 25 h 32"/>
                <a:gd name="T6" fmla="*/ 15 w 26"/>
                <a:gd name="T7" fmla="*/ 28 h 32"/>
                <a:gd name="T8" fmla="*/ 24 w 26"/>
                <a:gd name="T9" fmla="*/ 24 h 32"/>
                <a:gd name="T10" fmla="*/ 24 w 26"/>
                <a:gd name="T11" fmla="*/ 29 h 32"/>
                <a:gd name="T12" fmla="*/ 14 w 26"/>
                <a:gd name="T13" fmla="*/ 32 h 32"/>
                <a:gd name="T14" fmla="*/ 4 w 26"/>
                <a:gd name="T15" fmla="*/ 28 h 32"/>
                <a:gd name="T16" fmla="*/ 0 w 26"/>
                <a:gd name="T17" fmla="*/ 16 h 32"/>
                <a:gd name="T18" fmla="*/ 2 w 26"/>
                <a:gd name="T19" fmla="*/ 8 h 32"/>
                <a:gd name="T20" fmla="*/ 7 w 26"/>
                <a:gd name="T21" fmla="*/ 2 h 32"/>
                <a:gd name="T22" fmla="*/ 14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4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8" y="25"/>
                  </a:cubicBezTo>
                  <a:cubicBezTo>
                    <a:pt x="9" y="27"/>
                    <a:pt x="12" y="28"/>
                    <a:pt x="15" y="28"/>
                  </a:cubicBezTo>
                  <a:cubicBezTo>
                    <a:pt x="18" y="28"/>
                    <a:pt x="21" y="27"/>
                    <a:pt x="24" y="24"/>
                  </a:cubicBezTo>
                  <a:cubicBezTo>
                    <a:pt x="24" y="29"/>
                    <a:pt x="24" y="29"/>
                    <a:pt x="24" y="29"/>
                  </a:cubicBezTo>
                  <a:cubicBezTo>
                    <a:pt x="21" y="31"/>
                    <a:pt x="18" y="32"/>
                    <a:pt x="14" y="32"/>
                  </a:cubicBezTo>
                  <a:cubicBezTo>
                    <a:pt x="9" y="32"/>
                    <a:pt x="6" y="30"/>
                    <a:pt x="4" y="28"/>
                  </a:cubicBezTo>
                  <a:cubicBezTo>
                    <a:pt x="1" y="25"/>
                    <a:pt x="0" y="21"/>
                    <a:pt x="0" y="16"/>
                  </a:cubicBezTo>
                  <a:cubicBezTo>
                    <a:pt x="0" y="13"/>
                    <a:pt x="1" y="11"/>
                    <a:pt x="2" y="8"/>
                  </a:cubicBezTo>
                  <a:cubicBezTo>
                    <a:pt x="3" y="6"/>
                    <a:pt x="5" y="4"/>
                    <a:pt x="7" y="2"/>
                  </a:cubicBezTo>
                  <a:cubicBezTo>
                    <a:pt x="9" y="1"/>
                    <a:pt x="11" y="0"/>
                    <a:pt x="14" y="0"/>
                  </a:cubicBezTo>
                  <a:cubicBezTo>
                    <a:pt x="18" y="0"/>
                    <a:pt x="21" y="2"/>
                    <a:pt x="23" y="4"/>
                  </a:cubicBezTo>
                  <a:cubicBezTo>
                    <a:pt x="25" y="7"/>
                    <a:pt x="26" y="10"/>
                    <a:pt x="26" y="15"/>
                  </a:cubicBezTo>
                  <a:lnTo>
                    <a:pt x="26" y="17"/>
                  </a:lnTo>
                  <a:close/>
                  <a:moveTo>
                    <a:pt x="21" y="13"/>
                  </a:moveTo>
                  <a:cubicBezTo>
                    <a:pt x="21" y="10"/>
                    <a:pt x="21" y="8"/>
                    <a:pt x="19" y="7"/>
                  </a:cubicBezTo>
                  <a:cubicBezTo>
                    <a:pt x="18" y="5"/>
                    <a:pt x="16" y="4"/>
                    <a:pt x="14" y="4"/>
                  </a:cubicBezTo>
                  <a:cubicBezTo>
                    <a:pt x="12" y="4"/>
                    <a:pt x="10" y="5"/>
                    <a:pt x="8" y="7"/>
                  </a:cubicBezTo>
                  <a:cubicBezTo>
                    <a:pt x="6" y="8"/>
                    <a:pt x="5" y="11"/>
                    <a:pt x="5" y="13"/>
                  </a:cubicBezTo>
                  <a:lnTo>
                    <a:pt x="21"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51" name="Rectangle 47"/>
            <p:cNvSpPr>
              <a:spLocks noChangeArrowheads="1"/>
            </p:cNvSpPr>
            <p:nvPr/>
          </p:nvSpPr>
          <p:spPr bwMode="auto">
            <a:xfrm>
              <a:off x="3639" y="2131"/>
              <a:ext cx="19" cy="4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52" name="Rectangle 48"/>
            <p:cNvSpPr>
              <a:spLocks noChangeArrowheads="1"/>
            </p:cNvSpPr>
            <p:nvPr/>
          </p:nvSpPr>
          <p:spPr bwMode="auto">
            <a:xfrm>
              <a:off x="3639" y="2189"/>
              <a:ext cx="19" cy="4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53" name="Freeform 49"/>
            <p:cNvSpPr>
              <a:spLocks/>
            </p:cNvSpPr>
            <p:nvPr/>
          </p:nvSpPr>
          <p:spPr bwMode="auto">
            <a:xfrm>
              <a:off x="3563" y="2054"/>
              <a:ext cx="95" cy="212"/>
            </a:xfrm>
            <a:custGeom>
              <a:avLst/>
              <a:gdLst>
                <a:gd name="T0" fmla="*/ 28 w 40"/>
                <a:gd name="T1" fmla="*/ 8 h 88"/>
                <a:gd name="T2" fmla="*/ 28 w 40"/>
                <a:gd name="T3" fmla="*/ 4 h 88"/>
                <a:gd name="T4" fmla="*/ 24 w 40"/>
                <a:gd name="T5" fmla="*/ 0 h 88"/>
                <a:gd name="T6" fmla="*/ 0 w 40"/>
                <a:gd name="T7" fmla="*/ 0 h 88"/>
                <a:gd name="T8" fmla="*/ 0 w 40"/>
                <a:gd name="T9" fmla="*/ 12 h 88"/>
                <a:gd name="T10" fmla="*/ 20 w 40"/>
                <a:gd name="T11" fmla="*/ 12 h 88"/>
                <a:gd name="T12" fmla="*/ 20 w 40"/>
                <a:gd name="T13" fmla="*/ 16 h 88"/>
                <a:gd name="T14" fmla="*/ 0 w 40"/>
                <a:gd name="T15" fmla="*/ 16 h 88"/>
                <a:gd name="T16" fmla="*/ 0 w 40"/>
                <a:gd name="T17" fmla="*/ 24 h 88"/>
                <a:gd name="T18" fmla="*/ 20 w 40"/>
                <a:gd name="T19" fmla="*/ 24 h 88"/>
                <a:gd name="T20" fmla="*/ 20 w 40"/>
                <a:gd name="T21" fmla="*/ 28 h 88"/>
                <a:gd name="T22" fmla="*/ 0 w 40"/>
                <a:gd name="T23" fmla="*/ 28 h 88"/>
                <a:gd name="T24" fmla="*/ 0 w 40"/>
                <a:gd name="T25" fmla="*/ 36 h 88"/>
                <a:gd name="T26" fmla="*/ 20 w 40"/>
                <a:gd name="T27" fmla="*/ 36 h 88"/>
                <a:gd name="T28" fmla="*/ 20 w 40"/>
                <a:gd name="T29" fmla="*/ 40 h 88"/>
                <a:gd name="T30" fmla="*/ 0 w 40"/>
                <a:gd name="T31" fmla="*/ 40 h 88"/>
                <a:gd name="T32" fmla="*/ 0 w 40"/>
                <a:gd name="T33" fmla="*/ 48 h 88"/>
                <a:gd name="T34" fmla="*/ 20 w 40"/>
                <a:gd name="T35" fmla="*/ 48 h 88"/>
                <a:gd name="T36" fmla="*/ 20 w 40"/>
                <a:gd name="T37" fmla="*/ 52 h 88"/>
                <a:gd name="T38" fmla="*/ 0 w 40"/>
                <a:gd name="T39" fmla="*/ 52 h 88"/>
                <a:gd name="T40" fmla="*/ 0 w 40"/>
                <a:gd name="T41" fmla="*/ 60 h 88"/>
                <a:gd name="T42" fmla="*/ 20 w 40"/>
                <a:gd name="T43" fmla="*/ 60 h 88"/>
                <a:gd name="T44" fmla="*/ 20 w 40"/>
                <a:gd name="T45" fmla="*/ 64 h 88"/>
                <a:gd name="T46" fmla="*/ 0 w 40"/>
                <a:gd name="T47" fmla="*/ 64 h 88"/>
                <a:gd name="T48" fmla="*/ 0 w 40"/>
                <a:gd name="T49" fmla="*/ 72 h 88"/>
                <a:gd name="T50" fmla="*/ 20 w 40"/>
                <a:gd name="T51" fmla="*/ 72 h 88"/>
                <a:gd name="T52" fmla="*/ 20 w 40"/>
                <a:gd name="T53" fmla="*/ 76 h 88"/>
                <a:gd name="T54" fmla="*/ 0 w 40"/>
                <a:gd name="T55" fmla="*/ 76 h 88"/>
                <a:gd name="T56" fmla="*/ 0 w 40"/>
                <a:gd name="T57" fmla="*/ 88 h 88"/>
                <a:gd name="T58" fmla="*/ 24 w 40"/>
                <a:gd name="T59" fmla="*/ 88 h 88"/>
                <a:gd name="T60" fmla="*/ 28 w 40"/>
                <a:gd name="T61" fmla="*/ 84 h 88"/>
                <a:gd name="T62" fmla="*/ 28 w 40"/>
                <a:gd name="T63" fmla="*/ 28 h 88"/>
                <a:gd name="T64" fmla="*/ 40 w 40"/>
                <a:gd name="T65" fmla="*/ 28 h 88"/>
                <a:gd name="T66" fmla="*/ 40 w 40"/>
                <a:gd name="T67" fmla="*/ 8 h 88"/>
                <a:gd name="T68" fmla="*/ 28 w 40"/>
                <a:gd name="T69" fmla="*/ 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 h="88">
                  <a:moveTo>
                    <a:pt x="28" y="8"/>
                  </a:moveTo>
                  <a:cubicBezTo>
                    <a:pt x="28" y="4"/>
                    <a:pt x="28" y="4"/>
                    <a:pt x="28" y="4"/>
                  </a:cubicBezTo>
                  <a:cubicBezTo>
                    <a:pt x="28" y="3"/>
                    <a:pt x="25" y="0"/>
                    <a:pt x="24" y="0"/>
                  </a:cubicBezTo>
                  <a:cubicBezTo>
                    <a:pt x="0" y="0"/>
                    <a:pt x="0" y="0"/>
                    <a:pt x="0" y="0"/>
                  </a:cubicBezTo>
                  <a:cubicBezTo>
                    <a:pt x="0" y="12"/>
                    <a:pt x="0" y="12"/>
                    <a:pt x="0" y="12"/>
                  </a:cubicBezTo>
                  <a:cubicBezTo>
                    <a:pt x="20" y="12"/>
                    <a:pt x="20" y="12"/>
                    <a:pt x="20" y="12"/>
                  </a:cubicBezTo>
                  <a:cubicBezTo>
                    <a:pt x="20" y="16"/>
                    <a:pt x="20" y="16"/>
                    <a:pt x="20" y="16"/>
                  </a:cubicBezTo>
                  <a:cubicBezTo>
                    <a:pt x="0" y="16"/>
                    <a:pt x="0" y="16"/>
                    <a:pt x="0" y="16"/>
                  </a:cubicBezTo>
                  <a:cubicBezTo>
                    <a:pt x="0" y="24"/>
                    <a:pt x="0" y="24"/>
                    <a:pt x="0" y="24"/>
                  </a:cubicBezTo>
                  <a:cubicBezTo>
                    <a:pt x="20" y="24"/>
                    <a:pt x="20" y="24"/>
                    <a:pt x="20" y="24"/>
                  </a:cubicBezTo>
                  <a:cubicBezTo>
                    <a:pt x="20" y="28"/>
                    <a:pt x="20" y="28"/>
                    <a:pt x="20" y="28"/>
                  </a:cubicBezTo>
                  <a:cubicBezTo>
                    <a:pt x="0" y="28"/>
                    <a:pt x="0" y="28"/>
                    <a:pt x="0" y="28"/>
                  </a:cubicBezTo>
                  <a:cubicBezTo>
                    <a:pt x="0" y="36"/>
                    <a:pt x="0" y="36"/>
                    <a:pt x="0" y="36"/>
                  </a:cubicBezTo>
                  <a:cubicBezTo>
                    <a:pt x="20" y="36"/>
                    <a:pt x="20" y="36"/>
                    <a:pt x="20" y="36"/>
                  </a:cubicBezTo>
                  <a:cubicBezTo>
                    <a:pt x="20" y="40"/>
                    <a:pt x="20" y="40"/>
                    <a:pt x="20" y="40"/>
                  </a:cubicBezTo>
                  <a:cubicBezTo>
                    <a:pt x="0" y="40"/>
                    <a:pt x="0" y="40"/>
                    <a:pt x="0" y="40"/>
                  </a:cubicBezTo>
                  <a:cubicBezTo>
                    <a:pt x="0" y="48"/>
                    <a:pt x="0" y="48"/>
                    <a:pt x="0" y="48"/>
                  </a:cubicBezTo>
                  <a:cubicBezTo>
                    <a:pt x="20" y="48"/>
                    <a:pt x="20" y="48"/>
                    <a:pt x="20" y="48"/>
                  </a:cubicBezTo>
                  <a:cubicBezTo>
                    <a:pt x="20" y="52"/>
                    <a:pt x="20" y="52"/>
                    <a:pt x="20" y="52"/>
                  </a:cubicBezTo>
                  <a:cubicBezTo>
                    <a:pt x="0" y="52"/>
                    <a:pt x="0" y="52"/>
                    <a:pt x="0" y="52"/>
                  </a:cubicBezTo>
                  <a:cubicBezTo>
                    <a:pt x="0" y="60"/>
                    <a:pt x="0" y="60"/>
                    <a:pt x="0" y="60"/>
                  </a:cubicBezTo>
                  <a:cubicBezTo>
                    <a:pt x="20" y="60"/>
                    <a:pt x="20" y="60"/>
                    <a:pt x="20" y="60"/>
                  </a:cubicBezTo>
                  <a:cubicBezTo>
                    <a:pt x="20" y="64"/>
                    <a:pt x="20" y="64"/>
                    <a:pt x="20" y="64"/>
                  </a:cubicBezTo>
                  <a:cubicBezTo>
                    <a:pt x="0" y="64"/>
                    <a:pt x="0" y="64"/>
                    <a:pt x="0" y="64"/>
                  </a:cubicBezTo>
                  <a:cubicBezTo>
                    <a:pt x="0" y="72"/>
                    <a:pt x="0" y="72"/>
                    <a:pt x="0" y="72"/>
                  </a:cubicBezTo>
                  <a:cubicBezTo>
                    <a:pt x="20" y="72"/>
                    <a:pt x="20" y="72"/>
                    <a:pt x="20" y="72"/>
                  </a:cubicBezTo>
                  <a:cubicBezTo>
                    <a:pt x="20" y="76"/>
                    <a:pt x="20" y="76"/>
                    <a:pt x="20" y="76"/>
                  </a:cubicBezTo>
                  <a:cubicBezTo>
                    <a:pt x="0" y="76"/>
                    <a:pt x="0" y="76"/>
                    <a:pt x="0" y="76"/>
                  </a:cubicBezTo>
                  <a:cubicBezTo>
                    <a:pt x="0" y="88"/>
                    <a:pt x="0" y="88"/>
                    <a:pt x="0" y="88"/>
                  </a:cubicBezTo>
                  <a:cubicBezTo>
                    <a:pt x="24" y="88"/>
                    <a:pt x="24" y="88"/>
                    <a:pt x="24" y="88"/>
                  </a:cubicBezTo>
                  <a:cubicBezTo>
                    <a:pt x="25" y="88"/>
                    <a:pt x="28" y="85"/>
                    <a:pt x="28" y="84"/>
                  </a:cubicBezTo>
                  <a:cubicBezTo>
                    <a:pt x="28" y="28"/>
                    <a:pt x="28" y="28"/>
                    <a:pt x="28" y="28"/>
                  </a:cubicBezTo>
                  <a:cubicBezTo>
                    <a:pt x="40" y="28"/>
                    <a:pt x="40" y="28"/>
                    <a:pt x="40" y="28"/>
                  </a:cubicBezTo>
                  <a:cubicBezTo>
                    <a:pt x="40" y="8"/>
                    <a:pt x="40" y="8"/>
                    <a:pt x="40" y="8"/>
                  </a:cubicBezTo>
                  <a:lnTo>
                    <a:pt x="28"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54" name="Freeform 50"/>
            <p:cNvSpPr>
              <a:spLocks noEditPoints="1"/>
            </p:cNvSpPr>
            <p:nvPr/>
          </p:nvSpPr>
          <p:spPr bwMode="auto">
            <a:xfrm>
              <a:off x="3382" y="2013"/>
              <a:ext cx="171" cy="294"/>
            </a:xfrm>
            <a:custGeom>
              <a:avLst/>
              <a:gdLst>
                <a:gd name="T0" fmla="*/ 0 w 72"/>
                <a:gd name="T1" fmla="*/ 17 h 122"/>
                <a:gd name="T2" fmla="*/ 0 w 72"/>
                <a:gd name="T3" fmla="*/ 105 h 122"/>
                <a:gd name="T4" fmla="*/ 72 w 72"/>
                <a:gd name="T5" fmla="*/ 122 h 122"/>
                <a:gd name="T6" fmla="*/ 72 w 72"/>
                <a:gd name="T7" fmla="*/ 0 h 122"/>
                <a:gd name="T8" fmla="*/ 0 w 72"/>
                <a:gd name="T9" fmla="*/ 17 h 122"/>
                <a:gd name="T10" fmla="*/ 56 w 72"/>
                <a:gd name="T11" fmla="*/ 86 h 122"/>
                <a:gd name="T12" fmla="*/ 45 w 72"/>
                <a:gd name="T13" fmla="*/ 86 h 122"/>
                <a:gd name="T14" fmla="*/ 27 w 72"/>
                <a:gd name="T15" fmla="*/ 55 h 122"/>
                <a:gd name="T16" fmla="*/ 26 w 72"/>
                <a:gd name="T17" fmla="*/ 54 h 122"/>
                <a:gd name="T18" fmla="*/ 26 w 72"/>
                <a:gd name="T19" fmla="*/ 53 h 122"/>
                <a:gd name="T20" fmla="*/ 25 w 72"/>
                <a:gd name="T21" fmla="*/ 52 h 122"/>
                <a:gd name="T22" fmla="*/ 25 w 72"/>
                <a:gd name="T23" fmla="*/ 51 h 122"/>
                <a:gd name="T24" fmla="*/ 25 w 72"/>
                <a:gd name="T25" fmla="*/ 51 h 122"/>
                <a:gd name="T26" fmla="*/ 25 w 72"/>
                <a:gd name="T27" fmla="*/ 52 h 122"/>
                <a:gd name="T28" fmla="*/ 25 w 72"/>
                <a:gd name="T29" fmla="*/ 54 h 122"/>
                <a:gd name="T30" fmla="*/ 25 w 72"/>
                <a:gd name="T31" fmla="*/ 56 h 122"/>
                <a:gd name="T32" fmla="*/ 25 w 72"/>
                <a:gd name="T33" fmla="*/ 59 h 122"/>
                <a:gd name="T34" fmla="*/ 25 w 72"/>
                <a:gd name="T35" fmla="*/ 85 h 122"/>
                <a:gd name="T36" fmla="*/ 16 w 72"/>
                <a:gd name="T37" fmla="*/ 84 h 122"/>
                <a:gd name="T38" fmla="*/ 16 w 72"/>
                <a:gd name="T39" fmla="*/ 38 h 122"/>
                <a:gd name="T40" fmla="*/ 26 w 72"/>
                <a:gd name="T41" fmla="*/ 37 h 122"/>
                <a:gd name="T42" fmla="*/ 44 w 72"/>
                <a:gd name="T43" fmla="*/ 66 h 122"/>
                <a:gd name="T44" fmla="*/ 44 w 72"/>
                <a:gd name="T45" fmla="*/ 67 h 122"/>
                <a:gd name="T46" fmla="*/ 45 w 72"/>
                <a:gd name="T47" fmla="*/ 68 h 122"/>
                <a:gd name="T48" fmla="*/ 45 w 72"/>
                <a:gd name="T49" fmla="*/ 69 h 122"/>
                <a:gd name="T50" fmla="*/ 46 w 72"/>
                <a:gd name="T51" fmla="*/ 70 h 122"/>
                <a:gd name="T52" fmla="*/ 46 w 72"/>
                <a:gd name="T53" fmla="*/ 70 h 122"/>
                <a:gd name="T54" fmla="*/ 46 w 72"/>
                <a:gd name="T55" fmla="*/ 69 h 122"/>
                <a:gd name="T56" fmla="*/ 46 w 72"/>
                <a:gd name="T57" fmla="*/ 68 h 122"/>
                <a:gd name="T58" fmla="*/ 46 w 72"/>
                <a:gd name="T59" fmla="*/ 66 h 122"/>
                <a:gd name="T60" fmla="*/ 46 w 72"/>
                <a:gd name="T61" fmla="*/ 64 h 122"/>
                <a:gd name="T62" fmla="*/ 46 w 72"/>
                <a:gd name="T63" fmla="*/ 36 h 122"/>
                <a:gd name="T64" fmla="*/ 56 w 72"/>
                <a:gd name="T65" fmla="*/ 36 h 122"/>
                <a:gd name="T66" fmla="*/ 56 w 72"/>
                <a:gd name="T67" fmla="*/ 8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2" h="122">
                  <a:moveTo>
                    <a:pt x="0" y="17"/>
                  </a:moveTo>
                  <a:cubicBezTo>
                    <a:pt x="0" y="105"/>
                    <a:pt x="0" y="105"/>
                    <a:pt x="0" y="105"/>
                  </a:cubicBezTo>
                  <a:cubicBezTo>
                    <a:pt x="72" y="122"/>
                    <a:pt x="72" y="122"/>
                    <a:pt x="72" y="122"/>
                  </a:cubicBezTo>
                  <a:cubicBezTo>
                    <a:pt x="72" y="0"/>
                    <a:pt x="72" y="0"/>
                    <a:pt x="72" y="0"/>
                  </a:cubicBezTo>
                  <a:lnTo>
                    <a:pt x="0" y="17"/>
                  </a:lnTo>
                  <a:close/>
                  <a:moveTo>
                    <a:pt x="56" y="86"/>
                  </a:moveTo>
                  <a:cubicBezTo>
                    <a:pt x="45" y="86"/>
                    <a:pt x="45" y="86"/>
                    <a:pt x="45" y="86"/>
                  </a:cubicBezTo>
                  <a:cubicBezTo>
                    <a:pt x="27" y="55"/>
                    <a:pt x="27" y="55"/>
                    <a:pt x="27" y="55"/>
                  </a:cubicBezTo>
                  <a:cubicBezTo>
                    <a:pt x="27" y="54"/>
                    <a:pt x="27" y="54"/>
                    <a:pt x="26" y="54"/>
                  </a:cubicBezTo>
                  <a:cubicBezTo>
                    <a:pt x="26" y="53"/>
                    <a:pt x="26" y="53"/>
                    <a:pt x="26" y="53"/>
                  </a:cubicBezTo>
                  <a:cubicBezTo>
                    <a:pt x="26" y="52"/>
                    <a:pt x="26" y="52"/>
                    <a:pt x="25" y="52"/>
                  </a:cubicBezTo>
                  <a:cubicBezTo>
                    <a:pt x="25" y="51"/>
                    <a:pt x="25" y="51"/>
                    <a:pt x="25" y="51"/>
                  </a:cubicBezTo>
                  <a:cubicBezTo>
                    <a:pt x="25" y="51"/>
                    <a:pt x="25" y="51"/>
                    <a:pt x="25" y="51"/>
                  </a:cubicBezTo>
                  <a:cubicBezTo>
                    <a:pt x="25" y="51"/>
                    <a:pt x="25" y="52"/>
                    <a:pt x="25" y="52"/>
                  </a:cubicBezTo>
                  <a:cubicBezTo>
                    <a:pt x="25" y="53"/>
                    <a:pt x="25" y="54"/>
                    <a:pt x="25" y="54"/>
                  </a:cubicBezTo>
                  <a:cubicBezTo>
                    <a:pt x="25" y="55"/>
                    <a:pt x="25" y="56"/>
                    <a:pt x="25" y="56"/>
                  </a:cubicBezTo>
                  <a:cubicBezTo>
                    <a:pt x="25" y="57"/>
                    <a:pt x="25" y="58"/>
                    <a:pt x="25" y="59"/>
                  </a:cubicBezTo>
                  <a:cubicBezTo>
                    <a:pt x="25" y="85"/>
                    <a:pt x="25" y="85"/>
                    <a:pt x="25" y="85"/>
                  </a:cubicBezTo>
                  <a:cubicBezTo>
                    <a:pt x="16" y="84"/>
                    <a:pt x="16" y="84"/>
                    <a:pt x="16" y="84"/>
                  </a:cubicBezTo>
                  <a:cubicBezTo>
                    <a:pt x="16" y="38"/>
                    <a:pt x="16" y="38"/>
                    <a:pt x="16" y="38"/>
                  </a:cubicBezTo>
                  <a:cubicBezTo>
                    <a:pt x="26" y="37"/>
                    <a:pt x="26" y="37"/>
                    <a:pt x="26" y="37"/>
                  </a:cubicBezTo>
                  <a:cubicBezTo>
                    <a:pt x="44" y="66"/>
                    <a:pt x="44" y="66"/>
                    <a:pt x="44" y="66"/>
                  </a:cubicBezTo>
                  <a:cubicBezTo>
                    <a:pt x="44" y="67"/>
                    <a:pt x="44" y="67"/>
                    <a:pt x="44" y="67"/>
                  </a:cubicBezTo>
                  <a:cubicBezTo>
                    <a:pt x="44" y="67"/>
                    <a:pt x="44" y="68"/>
                    <a:pt x="45" y="68"/>
                  </a:cubicBezTo>
                  <a:cubicBezTo>
                    <a:pt x="45" y="68"/>
                    <a:pt x="45" y="69"/>
                    <a:pt x="45" y="69"/>
                  </a:cubicBezTo>
                  <a:cubicBezTo>
                    <a:pt x="45" y="70"/>
                    <a:pt x="46" y="70"/>
                    <a:pt x="46" y="70"/>
                  </a:cubicBezTo>
                  <a:cubicBezTo>
                    <a:pt x="46" y="70"/>
                    <a:pt x="46" y="70"/>
                    <a:pt x="46" y="70"/>
                  </a:cubicBezTo>
                  <a:cubicBezTo>
                    <a:pt x="46" y="70"/>
                    <a:pt x="46" y="70"/>
                    <a:pt x="46" y="69"/>
                  </a:cubicBezTo>
                  <a:cubicBezTo>
                    <a:pt x="46" y="69"/>
                    <a:pt x="46" y="68"/>
                    <a:pt x="46" y="68"/>
                  </a:cubicBezTo>
                  <a:cubicBezTo>
                    <a:pt x="46" y="67"/>
                    <a:pt x="46" y="67"/>
                    <a:pt x="46" y="66"/>
                  </a:cubicBezTo>
                  <a:cubicBezTo>
                    <a:pt x="46" y="65"/>
                    <a:pt x="46" y="64"/>
                    <a:pt x="46" y="64"/>
                  </a:cubicBezTo>
                  <a:cubicBezTo>
                    <a:pt x="46" y="36"/>
                    <a:pt x="46" y="36"/>
                    <a:pt x="46" y="36"/>
                  </a:cubicBezTo>
                  <a:cubicBezTo>
                    <a:pt x="56" y="36"/>
                    <a:pt x="56" y="36"/>
                    <a:pt x="56" y="36"/>
                  </a:cubicBezTo>
                  <a:lnTo>
                    <a:pt x="56" y="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grpSp>
      <p:grpSp>
        <p:nvGrpSpPr>
          <p:cNvPr id="555" name="Group 554"/>
          <p:cNvGrpSpPr/>
          <p:nvPr/>
        </p:nvGrpSpPr>
        <p:grpSpPr>
          <a:xfrm>
            <a:off x="2343883" y="5397977"/>
            <a:ext cx="1769611" cy="328841"/>
            <a:chOff x="3780357" y="9151926"/>
            <a:chExt cx="1910317" cy="392096"/>
          </a:xfrm>
        </p:grpSpPr>
        <p:sp>
          <p:nvSpPr>
            <p:cNvPr id="556" name="TextBox 555"/>
            <p:cNvSpPr txBox="1"/>
            <p:nvPr/>
          </p:nvSpPr>
          <p:spPr>
            <a:xfrm>
              <a:off x="4286127" y="9235523"/>
              <a:ext cx="1404547" cy="235644"/>
            </a:xfrm>
            <a:prstGeom prst="rect">
              <a:avLst/>
            </a:prstGeom>
            <a:noFill/>
          </p:spPr>
          <p:txBody>
            <a:bodyPr wrap="square" lIns="0" tIns="0" rIns="0" bIns="0" rtlCol="0">
              <a:spAutoFit/>
            </a:bodyPr>
            <a:lstStyle/>
            <a:p>
              <a:pPr defTabSz="932283">
                <a:lnSpc>
                  <a:spcPct val="90000"/>
                </a:lnSpc>
                <a:spcAft>
                  <a:spcPts val="600"/>
                </a:spcAft>
              </a:pPr>
              <a:r>
                <a:rPr lang="en-US" sz="1399" spc="-30" dirty="0">
                  <a:gradFill>
                    <a:gsLst>
                      <a:gs pos="2917">
                        <a:srgbClr val="FFFFFF"/>
                      </a:gs>
                      <a:gs pos="30000">
                        <a:srgbClr val="FFFFFF"/>
                      </a:gs>
                    </a:gsLst>
                    <a:lin ang="5400000" scaled="0"/>
                  </a:gradFill>
                </a:rPr>
                <a:t>Video Portal</a:t>
              </a:r>
            </a:p>
          </p:txBody>
        </p:sp>
        <p:pic>
          <p:nvPicPr>
            <p:cNvPr id="557" name="Picture 55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780357" y="9151926"/>
              <a:ext cx="396245" cy="392096"/>
            </a:xfrm>
            <a:prstGeom prst="rect">
              <a:avLst/>
            </a:prstGeom>
            <a:noFill/>
          </p:spPr>
        </p:pic>
      </p:grpSp>
      <p:sp>
        <p:nvSpPr>
          <p:cNvPr id="558" name="Freeform 30"/>
          <p:cNvSpPr>
            <a:spLocks noChangeAspect="1" noEditPoints="1"/>
          </p:cNvSpPr>
          <p:nvPr/>
        </p:nvSpPr>
        <p:spPr bwMode="auto">
          <a:xfrm>
            <a:off x="691003" y="4560180"/>
            <a:ext cx="788607" cy="351177"/>
          </a:xfrm>
          <a:custGeom>
            <a:avLst/>
            <a:gdLst>
              <a:gd name="T0" fmla="*/ 60 w 216"/>
              <a:gd name="T1" fmla="*/ 20 h 96"/>
              <a:gd name="T2" fmla="*/ 60 w 216"/>
              <a:gd name="T3" fmla="*/ 28 h 96"/>
              <a:gd name="T4" fmla="*/ 68 w 216"/>
              <a:gd name="T5" fmla="*/ 40 h 96"/>
              <a:gd name="T6" fmla="*/ 68 w 216"/>
              <a:gd name="T7" fmla="*/ 44 h 96"/>
              <a:gd name="T8" fmla="*/ 60 w 216"/>
              <a:gd name="T9" fmla="*/ 56 h 96"/>
              <a:gd name="T10" fmla="*/ 60 w 216"/>
              <a:gd name="T11" fmla="*/ 64 h 96"/>
              <a:gd name="T12" fmla="*/ 68 w 216"/>
              <a:gd name="T13" fmla="*/ 76 h 96"/>
              <a:gd name="T14" fmla="*/ 92 w 216"/>
              <a:gd name="T15" fmla="*/ 84 h 96"/>
              <a:gd name="T16" fmla="*/ 92 w 216"/>
              <a:gd name="T17" fmla="*/ 12 h 96"/>
              <a:gd name="T18" fmla="*/ 72 w 216"/>
              <a:gd name="T19" fmla="*/ 68 h 96"/>
              <a:gd name="T20" fmla="*/ 88 w 216"/>
              <a:gd name="T21" fmla="*/ 64 h 96"/>
              <a:gd name="T22" fmla="*/ 88 w 216"/>
              <a:gd name="T23" fmla="*/ 56 h 96"/>
              <a:gd name="T24" fmla="*/ 72 w 216"/>
              <a:gd name="T25" fmla="*/ 52 h 96"/>
              <a:gd name="T26" fmla="*/ 88 w 216"/>
              <a:gd name="T27" fmla="*/ 52 h 96"/>
              <a:gd name="T28" fmla="*/ 72 w 216"/>
              <a:gd name="T29" fmla="*/ 32 h 96"/>
              <a:gd name="T30" fmla="*/ 88 w 216"/>
              <a:gd name="T31" fmla="*/ 28 h 96"/>
              <a:gd name="T32" fmla="*/ 88 w 216"/>
              <a:gd name="T33" fmla="*/ 20 h 96"/>
              <a:gd name="T34" fmla="*/ 0 w 216"/>
              <a:gd name="T35" fmla="*/ 82 h 96"/>
              <a:gd name="T36" fmla="*/ 0 w 216"/>
              <a:gd name="T37" fmla="*/ 13 h 96"/>
              <a:gd name="T38" fmla="*/ 27 w 216"/>
              <a:gd name="T39" fmla="*/ 54 h 96"/>
              <a:gd name="T40" fmla="*/ 27 w 216"/>
              <a:gd name="T41" fmla="*/ 52 h 96"/>
              <a:gd name="T42" fmla="*/ 26 w 216"/>
              <a:gd name="T43" fmla="*/ 53 h 96"/>
              <a:gd name="T44" fmla="*/ 20 w 216"/>
              <a:gd name="T45" fmla="*/ 66 h 96"/>
              <a:gd name="T46" fmla="*/ 13 w 216"/>
              <a:gd name="T47" fmla="*/ 29 h 96"/>
              <a:gd name="T48" fmla="*/ 26 w 216"/>
              <a:gd name="T49" fmla="*/ 41 h 96"/>
              <a:gd name="T50" fmla="*/ 27 w 216"/>
              <a:gd name="T51" fmla="*/ 43 h 96"/>
              <a:gd name="T52" fmla="*/ 27 w 216"/>
              <a:gd name="T53" fmla="*/ 42 h 96"/>
              <a:gd name="T54" fmla="*/ 33 w 216"/>
              <a:gd name="T55" fmla="*/ 28 h 96"/>
              <a:gd name="T56" fmla="*/ 42 w 216"/>
              <a:gd name="T57" fmla="*/ 68 h 96"/>
              <a:gd name="T58" fmla="*/ 124 w 216"/>
              <a:gd name="T59" fmla="*/ 65 h 96"/>
              <a:gd name="T60" fmla="*/ 141 w 216"/>
              <a:gd name="T61" fmla="*/ 35 h 96"/>
              <a:gd name="T62" fmla="*/ 140 w 216"/>
              <a:gd name="T63" fmla="*/ 46 h 96"/>
              <a:gd name="T64" fmla="*/ 128 w 216"/>
              <a:gd name="T65" fmla="*/ 61 h 96"/>
              <a:gd name="T66" fmla="*/ 166 w 216"/>
              <a:gd name="T67" fmla="*/ 41 h 96"/>
              <a:gd name="T68" fmla="*/ 161 w 216"/>
              <a:gd name="T69" fmla="*/ 65 h 96"/>
              <a:gd name="T70" fmla="*/ 155 w 216"/>
              <a:gd name="T71" fmla="*/ 55 h 96"/>
              <a:gd name="T72" fmla="*/ 153 w 216"/>
              <a:gd name="T73" fmla="*/ 53 h 96"/>
              <a:gd name="T74" fmla="*/ 155 w 216"/>
              <a:gd name="T75" fmla="*/ 51 h 96"/>
              <a:gd name="T76" fmla="*/ 166 w 216"/>
              <a:gd name="T77" fmla="*/ 41 h 96"/>
              <a:gd name="T78" fmla="*/ 172 w 216"/>
              <a:gd name="T79" fmla="*/ 64 h 96"/>
              <a:gd name="T80" fmla="*/ 170 w 216"/>
              <a:gd name="T81" fmla="*/ 44 h 96"/>
              <a:gd name="T82" fmla="*/ 185 w 216"/>
              <a:gd name="T83" fmla="*/ 45 h 96"/>
              <a:gd name="T84" fmla="*/ 170 w 216"/>
              <a:gd name="T85" fmla="*/ 53 h 96"/>
              <a:gd name="T86" fmla="*/ 184 w 216"/>
              <a:gd name="T87" fmla="*/ 60 h 96"/>
              <a:gd name="T88" fmla="*/ 191 w 216"/>
              <a:gd name="T89" fmla="*/ 54 h 96"/>
              <a:gd name="T90" fmla="*/ 206 w 216"/>
              <a:gd name="T91" fmla="*/ 59 h 96"/>
              <a:gd name="T92" fmla="*/ 190 w 216"/>
              <a:gd name="T93" fmla="*/ 62 h 96"/>
              <a:gd name="T94" fmla="*/ 192 w 216"/>
              <a:gd name="T95" fmla="*/ 42 h 96"/>
              <a:gd name="T96" fmla="*/ 208 w 216"/>
              <a:gd name="T97" fmla="*/ 52 h 96"/>
              <a:gd name="T98" fmla="*/ 202 w 216"/>
              <a:gd name="T99" fmla="*/ 45 h 96"/>
              <a:gd name="T100" fmla="*/ 191 w 216"/>
              <a:gd name="T101" fmla="*/ 50 h 96"/>
              <a:gd name="T102" fmla="*/ 212 w 216"/>
              <a:gd name="T103" fmla="*/ 65 h 96"/>
              <a:gd name="T104" fmla="*/ 216 w 216"/>
              <a:gd name="T105" fmla="*/ 6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16" h="96">
                <a:moveTo>
                  <a:pt x="92" y="12"/>
                </a:moveTo>
                <a:cubicBezTo>
                  <a:pt x="60" y="12"/>
                  <a:pt x="60" y="12"/>
                  <a:pt x="60" y="12"/>
                </a:cubicBezTo>
                <a:cubicBezTo>
                  <a:pt x="60" y="20"/>
                  <a:pt x="60" y="20"/>
                  <a:pt x="60" y="20"/>
                </a:cubicBezTo>
                <a:cubicBezTo>
                  <a:pt x="68" y="20"/>
                  <a:pt x="68" y="20"/>
                  <a:pt x="68" y="20"/>
                </a:cubicBezTo>
                <a:cubicBezTo>
                  <a:pt x="68" y="28"/>
                  <a:pt x="68" y="28"/>
                  <a:pt x="68" y="28"/>
                </a:cubicBezTo>
                <a:cubicBezTo>
                  <a:pt x="60" y="28"/>
                  <a:pt x="60" y="28"/>
                  <a:pt x="60" y="28"/>
                </a:cubicBezTo>
                <a:cubicBezTo>
                  <a:pt x="60" y="32"/>
                  <a:pt x="60" y="32"/>
                  <a:pt x="60" y="32"/>
                </a:cubicBezTo>
                <a:cubicBezTo>
                  <a:pt x="68" y="32"/>
                  <a:pt x="68" y="32"/>
                  <a:pt x="68" y="32"/>
                </a:cubicBezTo>
                <a:cubicBezTo>
                  <a:pt x="68" y="40"/>
                  <a:pt x="68" y="40"/>
                  <a:pt x="68" y="40"/>
                </a:cubicBezTo>
                <a:cubicBezTo>
                  <a:pt x="60" y="40"/>
                  <a:pt x="60" y="40"/>
                  <a:pt x="60" y="40"/>
                </a:cubicBezTo>
                <a:cubicBezTo>
                  <a:pt x="60" y="44"/>
                  <a:pt x="60" y="44"/>
                  <a:pt x="60" y="44"/>
                </a:cubicBezTo>
                <a:cubicBezTo>
                  <a:pt x="68" y="44"/>
                  <a:pt x="68" y="44"/>
                  <a:pt x="68" y="44"/>
                </a:cubicBezTo>
                <a:cubicBezTo>
                  <a:pt x="68" y="52"/>
                  <a:pt x="68" y="52"/>
                  <a:pt x="68" y="52"/>
                </a:cubicBezTo>
                <a:cubicBezTo>
                  <a:pt x="60" y="52"/>
                  <a:pt x="60" y="52"/>
                  <a:pt x="60" y="52"/>
                </a:cubicBezTo>
                <a:cubicBezTo>
                  <a:pt x="60" y="56"/>
                  <a:pt x="60" y="56"/>
                  <a:pt x="60" y="56"/>
                </a:cubicBezTo>
                <a:cubicBezTo>
                  <a:pt x="68" y="56"/>
                  <a:pt x="68" y="56"/>
                  <a:pt x="68" y="56"/>
                </a:cubicBezTo>
                <a:cubicBezTo>
                  <a:pt x="68" y="64"/>
                  <a:pt x="68" y="64"/>
                  <a:pt x="68" y="64"/>
                </a:cubicBezTo>
                <a:cubicBezTo>
                  <a:pt x="60" y="64"/>
                  <a:pt x="60" y="64"/>
                  <a:pt x="60" y="64"/>
                </a:cubicBezTo>
                <a:cubicBezTo>
                  <a:pt x="60" y="68"/>
                  <a:pt x="60" y="68"/>
                  <a:pt x="60" y="68"/>
                </a:cubicBezTo>
                <a:cubicBezTo>
                  <a:pt x="68" y="68"/>
                  <a:pt x="68" y="68"/>
                  <a:pt x="68" y="68"/>
                </a:cubicBezTo>
                <a:cubicBezTo>
                  <a:pt x="68" y="76"/>
                  <a:pt x="68" y="76"/>
                  <a:pt x="68" y="76"/>
                </a:cubicBezTo>
                <a:cubicBezTo>
                  <a:pt x="60" y="76"/>
                  <a:pt x="60" y="76"/>
                  <a:pt x="60" y="76"/>
                </a:cubicBezTo>
                <a:cubicBezTo>
                  <a:pt x="60" y="84"/>
                  <a:pt x="60" y="84"/>
                  <a:pt x="60" y="84"/>
                </a:cubicBezTo>
                <a:cubicBezTo>
                  <a:pt x="92" y="84"/>
                  <a:pt x="92" y="84"/>
                  <a:pt x="92" y="84"/>
                </a:cubicBezTo>
                <a:cubicBezTo>
                  <a:pt x="93" y="84"/>
                  <a:pt x="96" y="81"/>
                  <a:pt x="96" y="80"/>
                </a:cubicBezTo>
                <a:cubicBezTo>
                  <a:pt x="96" y="16"/>
                  <a:pt x="96" y="16"/>
                  <a:pt x="96" y="16"/>
                </a:cubicBezTo>
                <a:cubicBezTo>
                  <a:pt x="96" y="14"/>
                  <a:pt x="93" y="12"/>
                  <a:pt x="92" y="12"/>
                </a:cubicBezTo>
                <a:close/>
                <a:moveTo>
                  <a:pt x="88" y="76"/>
                </a:moveTo>
                <a:cubicBezTo>
                  <a:pt x="72" y="76"/>
                  <a:pt x="72" y="76"/>
                  <a:pt x="72" y="76"/>
                </a:cubicBezTo>
                <a:cubicBezTo>
                  <a:pt x="72" y="68"/>
                  <a:pt x="72" y="68"/>
                  <a:pt x="72" y="68"/>
                </a:cubicBezTo>
                <a:cubicBezTo>
                  <a:pt x="88" y="68"/>
                  <a:pt x="88" y="68"/>
                  <a:pt x="88" y="68"/>
                </a:cubicBezTo>
                <a:lnTo>
                  <a:pt x="88" y="76"/>
                </a:lnTo>
                <a:close/>
                <a:moveTo>
                  <a:pt x="88" y="64"/>
                </a:moveTo>
                <a:cubicBezTo>
                  <a:pt x="72" y="64"/>
                  <a:pt x="72" y="64"/>
                  <a:pt x="72" y="64"/>
                </a:cubicBezTo>
                <a:cubicBezTo>
                  <a:pt x="72" y="56"/>
                  <a:pt x="72" y="56"/>
                  <a:pt x="72" y="56"/>
                </a:cubicBezTo>
                <a:cubicBezTo>
                  <a:pt x="88" y="56"/>
                  <a:pt x="88" y="56"/>
                  <a:pt x="88" y="56"/>
                </a:cubicBezTo>
                <a:lnTo>
                  <a:pt x="88" y="64"/>
                </a:lnTo>
                <a:close/>
                <a:moveTo>
                  <a:pt x="88" y="52"/>
                </a:moveTo>
                <a:cubicBezTo>
                  <a:pt x="72" y="52"/>
                  <a:pt x="72" y="52"/>
                  <a:pt x="72" y="52"/>
                </a:cubicBezTo>
                <a:cubicBezTo>
                  <a:pt x="72" y="44"/>
                  <a:pt x="72" y="44"/>
                  <a:pt x="72" y="44"/>
                </a:cubicBezTo>
                <a:cubicBezTo>
                  <a:pt x="88" y="44"/>
                  <a:pt x="88" y="44"/>
                  <a:pt x="88" y="44"/>
                </a:cubicBezTo>
                <a:lnTo>
                  <a:pt x="88" y="52"/>
                </a:lnTo>
                <a:close/>
                <a:moveTo>
                  <a:pt x="88" y="40"/>
                </a:moveTo>
                <a:cubicBezTo>
                  <a:pt x="72" y="40"/>
                  <a:pt x="72" y="40"/>
                  <a:pt x="72" y="40"/>
                </a:cubicBezTo>
                <a:cubicBezTo>
                  <a:pt x="72" y="32"/>
                  <a:pt x="72" y="32"/>
                  <a:pt x="72" y="32"/>
                </a:cubicBezTo>
                <a:cubicBezTo>
                  <a:pt x="88" y="32"/>
                  <a:pt x="88" y="32"/>
                  <a:pt x="88" y="32"/>
                </a:cubicBezTo>
                <a:lnTo>
                  <a:pt x="88" y="40"/>
                </a:lnTo>
                <a:close/>
                <a:moveTo>
                  <a:pt x="88" y="28"/>
                </a:moveTo>
                <a:cubicBezTo>
                  <a:pt x="72" y="28"/>
                  <a:pt x="72" y="28"/>
                  <a:pt x="72" y="28"/>
                </a:cubicBezTo>
                <a:cubicBezTo>
                  <a:pt x="72" y="20"/>
                  <a:pt x="72" y="20"/>
                  <a:pt x="72" y="20"/>
                </a:cubicBezTo>
                <a:cubicBezTo>
                  <a:pt x="88" y="20"/>
                  <a:pt x="88" y="20"/>
                  <a:pt x="88" y="20"/>
                </a:cubicBezTo>
                <a:lnTo>
                  <a:pt x="88" y="28"/>
                </a:lnTo>
                <a:close/>
                <a:moveTo>
                  <a:pt x="0" y="13"/>
                </a:moveTo>
                <a:cubicBezTo>
                  <a:pt x="0" y="82"/>
                  <a:pt x="0" y="82"/>
                  <a:pt x="0" y="82"/>
                </a:cubicBezTo>
                <a:cubicBezTo>
                  <a:pt x="56" y="96"/>
                  <a:pt x="56" y="96"/>
                  <a:pt x="56" y="96"/>
                </a:cubicBezTo>
                <a:cubicBezTo>
                  <a:pt x="56" y="0"/>
                  <a:pt x="56" y="0"/>
                  <a:pt x="56" y="0"/>
                </a:cubicBezTo>
                <a:lnTo>
                  <a:pt x="0" y="13"/>
                </a:lnTo>
                <a:close/>
                <a:moveTo>
                  <a:pt x="33" y="67"/>
                </a:moveTo>
                <a:cubicBezTo>
                  <a:pt x="27" y="54"/>
                  <a:pt x="27" y="54"/>
                  <a:pt x="27" y="54"/>
                </a:cubicBezTo>
                <a:cubicBezTo>
                  <a:pt x="27" y="54"/>
                  <a:pt x="27" y="54"/>
                  <a:pt x="27" y="54"/>
                </a:cubicBezTo>
                <a:cubicBezTo>
                  <a:pt x="27" y="54"/>
                  <a:pt x="27" y="53"/>
                  <a:pt x="27" y="53"/>
                </a:cubicBezTo>
                <a:cubicBezTo>
                  <a:pt x="27" y="53"/>
                  <a:pt x="27" y="53"/>
                  <a:pt x="27" y="52"/>
                </a:cubicBezTo>
                <a:cubicBezTo>
                  <a:pt x="27" y="52"/>
                  <a:pt x="27" y="52"/>
                  <a:pt x="27" y="52"/>
                </a:cubicBezTo>
                <a:cubicBezTo>
                  <a:pt x="27" y="52"/>
                  <a:pt x="27" y="52"/>
                  <a:pt x="27" y="52"/>
                </a:cubicBezTo>
                <a:cubicBezTo>
                  <a:pt x="27" y="52"/>
                  <a:pt x="27" y="52"/>
                  <a:pt x="26" y="52"/>
                </a:cubicBezTo>
                <a:cubicBezTo>
                  <a:pt x="26" y="52"/>
                  <a:pt x="26" y="52"/>
                  <a:pt x="26" y="53"/>
                </a:cubicBezTo>
                <a:cubicBezTo>
                  <a:pt x="26" y="53"/>
                  <a:pt x="26" y="53"/>
                  <a:pt x="26" y="53"/>
                </a:cubicBezTo>
                <a:cubicBezTo>
                  <a:pt x="26" y="54"/>
                  <a:pt x="26" y="54"/>
                  <a:pt x="26" y="54"/>
                </a:cubicBezTo>
                <a:cubicBezTo>
                  <a:pt x="20" y="66"/>
                  <a:pt x="20" y="66"/>
                  <a:pt x="20" y="66"/>
                </a:cubicBezTo>
                <a:cubicBezTo>
                  <a:pt x="12" y="66"/>
                  <a:pt x="12" y="66"/>
                  <a:pt x="12" y="66"/>
                </a:cubicBezTo>
                <a:cubicBezTo>
                  <a:pt x="22" y="48"/>
                  <a:pt x="22" y="48"/>
                  <a:pt x="22" y="48"/>
                </a:cubicBezTo>
                <a:cubicBezTo>
                  <a:pt x="13" y="29"/>
                  <a:pt x="13" y="29"/>
                  <a:pt x="13" y="29"/>
                </a:cubicBezTo>
                <a:cubicBezTo>
                  <a:pt x="21" y="29"/>
                  <a:pt x="21" y="29"/>
                  <a:pt x="21" y="29"/>
                </a:cubicBezTo>
                <a:cubicBezTo>
                  <a:pt x="26" y="40"/>
                  <a:pt x="26" y="40"/>
                  <a:pt x="26" y="40"/>
                </a:cubicBezTo>
                <a:cubicBezTo>
                  <a:pt x="26" y="40"/>
                  <a:pt x="26" y="40"/>
                  <a:pt x="26" y="41"/>
                </a:cubicBezTo>
                <a:cubicBezTo>
                  <a:pt x="26" y="41"/>
                  <a:pt x="26" y="41"/>
                  <a:pt x="26" y="41"/>
                </a:cubicBezTo>
                <a:cubicBezTo>
                  <a:pt x="27" y="42"/>
                  <a:pt x="27" y="42"/>
                  <a:pt x="27" y="42"/>
                </a:cubicBezTo>
                <a:cubicBezTo>
                  <a:pt x="27" y="42"/>
                  <a:pt x="27" y="43"/>
                  <a:pt x="27" y="43"/>
                </a:cubicBezTo>
                <a:cubicBezTo>
                  <a:pt x="27" y="43"/>
                  <a:pt x="27" y="43"/>
                  <a:pt x="27" y="43"/>
                </a:cubicBezTo>
                <a:cubicBezTo>
                  <a:pt x="27" y="43"/>
                  <a:pt x="27" y="43"/>
                  <a:pt x="27" y="42"/>
                </a:cubicBezTo>
                <a:cubicBezTo>
                  <a:pt x="27" y="42"/>
                  <a:pt x="27" y="42"/>
                  <a:pt x="27" y="42"/>
                </a:cubicBezTo>
                <a:cubicBezTo>
                  <a:pt x="27" y="41"/>
                  <a:pt x="28" y="41"/>
                  <a:pt x="28" y="41"/>
                </a:cubicBezTo>
                <a:cubicBezTo>
                  <a:pt x="28" y="40"/>
                  <a:pt x="28" y="40"/>
                  <a:pt x="28" y="40"/>
                </a:cubicBezTo>
                <a:cubicBezTo>
                  <a:pt x="33" y="28"/>
                  <a:pt x="33" y="28"/>
                  <a:pt x="33" y="28"/>
                </a:cubicBezTo>
                <a:cubicBezTo>
                  <a:pt x="42" y="28"/>
                  <a:pt x="42" y="28"/>
                  <a:pt x="42" y="28"/>
                </a:cubicBezTo>
                <a:cubicBezTo>
                  <a:pt x="32" y="47"/>
                  <a:pt x="32" y="47"/>
                  <a:pt x="32" y="47"/>
                </a:cubicBezTo>
                <a:cubicBezTo>
                  <a:pt x="42" y="68"/>
                  <a:pt x="42" y="68"/>
                  <a:pt x="42" y="68"/>
                </a:cubicBezTo>
                <a:lnTo>
                  <a:pt x="33" y="67"/>
                </a:lnTo>
                <a:close/>
                <a:moveTo>
                  <a:pt x="142" y="65"/>
                </a:moveTo>
                <a:cubicBezTo>
                  <a:pt x="124" y="65"/>
                  <a:pt x="124" y="65"/>
                  <a:pt x="124" y="65"/>
                </a:cubicBezTo>
                <a:cubicBezTo>
                  <a:pt x="124" y="31"/>
                  <a:pt x="124" y="31"/>
                  <a:pt x="124" y="31"/>
                </a:cubicBezTo>
                <a:cubicBezTo>
                  <a:pt x="141" y="31"/>
                  <a:pt x="141" y="31"/>
                  <a:pt x="141" y="31"/>
                </a:cubicBezTo>
                <a:cubicBezTo>
                  <a:pt x="141" y="35"/>
                  <a:pt x="141" y="35"/>
                  <a:pt x="141" y="35"/>
                </a:cubicBezTo>
                <a:cubicBezTo>
                  <a:pt x="128" y="35"/>
                  <a:pt x="128" y="35"/>
                  <a:pt x="128" y="35"/>
                </a:cubicBezTo>
                <a:cubicBezTo>
                  <a:pt x="128" y="46"/>
                  <a:pt x="128" y="46"/>
                  <a:pt x="128" y="46"/>
                </a:cubicBezTo>
                <a:cubicBezTo>
                  <a:pt x="140" y="46"/>
                  <a:pt x="140" y="46"/>
                  <a:pt x="140" y="46"/>
                </a:cubicBezTo>
                <a:cubicBezTo>
                  <a:pt x="140" y="49"/>
                  <a:pt x="140" y="49"/>
                  <a:pt x="140" y="49"/>
                </a:cubicBezTo>
                <a:cubicBezTo>
                  <a:pt x="128" y="49"/>
                  <a:pt x="128" y="49"/>
                  <a:pt x="128" y="49"/>
                </a:cubicBezTo>
                <a:cubicBezTo>
                  <a:pt x="128" y="61"/>
                  <a:pt x="128" y="61"/>
                  <a:pt x="128" y="61"/>
                </a:cubicBezTo>
                <a:cubicBezTo>
                  <a:pt x="142" y="61"/>
                  <a:pt x="142" y="61"/>
                  <a:pt x="142" y="61"/>
                </a:cubicBezTo>
                <a:lnTo>
                  <a:pt x="142" y="65"/>
                </a:lnTo>
                <a:close/>
                <a:moveTo>
                  <a:pt x="166" y="41"/>
                </a:moveTo>
                <a:cubicBezTo>
                  <a:pt x="157" y="53"/>
                  <a:pt x="157" y="53"/>
                  <a:pt x="157" y="53"/>
                </a:cubicBezTo>
                <a:cubicBezTo>
                  <a:pt x="165" y="65"/>
                  <a:pt x="165" y="65"/>
                  <a:pt x="165" y="65"/>
                </a:cubicBezTo>
                <a:cubicBezTo>
                  <a:pt x="161" y="65"/>
                  <a:pt x="161" y="65"/>
                  <a:pt x="161" y="65"/>
                </a:cubicBezTo>
                <a:cubicBezTo>
                  <a:pt x="156" y="57"/>
                  <a:pt x="156" y="57"/>
                  <a:pt x="156" y="57"/>
                </a:cubicBezTo>
                <a:cubicBezTo>
                  <a:pt x="155" y="55"/>
                  <a:pt x="155" y="55"/>
                  <a:pt x="155" y="55"/>
                </a:cubicBezTo>
                <a:cubicBezTo>
                  <a:pt x="155" y="55"/>
                  <a:pt x="155" y="55"/>
                  <a:pt x="155" y="55"/>
                </a:cubicBezTo>
                <a:cubicBezTo>
                  <a:pt x="149" y="65"/>
                  <a:pt x="149" y="65"/>
                  <a:pt x="149" y="65"/>
                </a:cubicBezTo>
                <a:cubicBezTo>
                  <a:pt x="145" y="65"/>
                  <a:pt x="145" y="65"/>
                  <a:pt x="145" y="65"/>
                </a:cubicBezTo>
                <a:cubicBezTo>
                  <a:pt x="153" y="53"/>
                  <a:pt x="153" y="53"/>
                  <a:pt x="153" y="53"/>
                </a:cubicBezTo>
                <a:cubicBezTo>
                  <a:pt x="145" y="41"/>
                  <a:pt x="145" y="41"/>
                  <a:pt x="145" y="41"/>
                </a:cubicBezTo>
                <a:cubicBezTo>
                  <a:pt x="150" y="41"/>
                  <a:pt x="150" y="41"/>
                  <a:pt x="150" y="41"/>
                </a:cubicBezTo>
                <a:cubicBezTo>
                  <a:pt x="153" y="47"/>
                  <a:pt x="155" y="50"/>
                  <a:pt x="155" y="51"/>
                </a:cubicBezTo>
                <a:cubicBezTo>
                  <a:pt x="155" y="51"/>
                  <a:pt x="155" y="51"/>
                  <a:pt x="155" y="51"/>
                </a:cubicBezTo>
                <a:cubicBezTo>
                  <a:pt x="161" y="41"/>
                  <a:pt x="161" y="41"/>
                  <a:pt x="161" y="41"/>
                </a:cubicBezTo>
                <a:lnTo>
                  <a:pt x="166" y="41"/>
                </a:lnTo>
                <a:close/>
                <a:moveTo>
                  <a:pt x="184" y="64"/>
                </a:moveTo>
                <a:cubicBezTo>
                  <a:pt x="183" y="65"/>
                  <a:pt x="180" y="65"/>
                  <a:pt x="178" y="65"/>
                </a:cubicBezTo>
                <a:cubicBezTo>
                  <a:pt x="176" y="65"/>
                  <a:pt x="174" y="65"/>
                  <a:pt x="172" y="64"/>
                </a:cubicBezTo>
                <a:cubicBezTo>
                  <a:pt x="170" y="63"/>
                  <a:pt x="169" y="61"/>
                  <a:pt x="168" y="59"/>
                </a:cubicBezTo>
                <a:cubicBezTo>
                  <a:pt x="167" y="58"/>
                  <a:pt x="166" y="56"/>
                  <a:pt x="166" y="53"/>
                </a:cubicBezTo>
                <a:cubicBezTo>
                  <a:pt x="166" y="49"/>
                  <a:pt x="168" y="46"/>
                  <a:pt x="170" y="44"/>
                </a:cubicBezTo>
                <a:cubicBezTo>
                  <a:pt x="172" y="41"/>
                  <a:pt x="175" y="40"/>
                  <a:pt x="179" y="40"/>
                </a:cubicBezTo>
                <a:cubicBezTo>
                  <a:pt x="181" y="40"/>
                  <a:pt x="183" y="40"/>
                  <a:pt x="185" y="41"/>
                </a:cubicBezTo>
                <a:cubicBezTo>
                  <a:pt x="185" y="45"/>
                  <a:pt x="185" y="45"/>
                  <a:pt x="185" y="45"/>
                </a:cubicBezTo>
                <a:cubicBezTo>
                  <a:pt x="183" y="44"/>
                  <a:pt x="181" y="43"/>
                  <a:pt x="179" y="43"/>
                </a:cubicBezTo>
                <a:cubicBezTo>
                  <a:pt x="176" y="43"/>
                  <a:pt x="174" y="44"/>
                  <a:pt x="173" y="46"/>
                </a:cubicBezTo>
                <a:cubicBezTo>
                  <a:pt x="171" y="48"/>
                  <a:pt x="170" y="50"/>
                  <a:pt x="170" y="53"/>
                </a:cubicBezTo>
                <a:cubicBezTo>
                  <a:pt x="170" y="56"/>
                  <a:pt x="171" y="58"/>
                  <a:pt x="173" y="59"/>
                </a:cubicBezTo>
                <a:cubicBezTo>
                  <a:pt x="174" y="61"/>
                  <a:pt x="176" y="62"/>
                  <a:pt x="179" y="62"/>
                </a:cubicBezTo>
                <a:cubicBezTo>
                  <a:pt x="181" y="62"/>
                  <a:pt x="183" y="61"/>
                  <a:pt x="184" y="60"/>
                </a:cubicBezTo>
                <a:lnTo>
                  <a:pt x="184" y="64"/>
                </a:lnTo>
                <a:close/>
                <a:moveTo>
                  <a:pt x="208" y="54"/>
                </a:moveTo>
                <a:cubicBezTo>
                  <a:pt x="191" y="54"/>
                  <a:pt x="191" y="54"/>
                  <a:pt x="191" y="54"/>
                </a:cubicBezTo>
                <a:cubicBezTo>
                  <a:pt x="191" y="56"/>
                  <a:pt x="192" y="58"/>
                  <a:pt x="193" y="60"/>
                </a:cubicBezTo>
                <a:cubicBezTo>
                  <a:pt x="194" y="61"/>
                  <a:pt x="196" y="62"/>
                  <a:pt x="199" y="62"/>
                </a:cubicBezTo>
                <a:cubicBezTo>
                  <a:pt x="201" y="62"/>
                  <a:pt x="204" y="61"/>
                  <a:pt x="206" y="59"/>
                </a:cubicBezTo>
                <a:cubicBezTo>
                  <a:pt x="206" y="63"/>
                  <a:pt x="206" y="63"/>
                  <a:pt x="206" y="63"/>
                </a:cubicBezTo>
                <a:cubicBezTo>
                  <a:pt x="204" y="64"/>
                  <a:pt x="201" y="65"/>
                  <a:pt x="198" y="65"/>
                </a:cubicBezTo>
                <a:cubicBezTo>
                  <a:pt x="194" y="65"/>
                  <a:pt x="192" y="64"/>
                  <a:pt x="190" y="62"/>
                </a:cubicBezTo>
                <a:cubicBezTo>
                  <a:pt x="188" y="60"/>
                  <a:pt x="187" y="57"/>
                  <a:pt x="187" y="53"/>
                </a:cubicBezTo>
                <a:cubicBezTo>
                  <a:pt x="187" y="50"/>
                  <a:pt x="187" y="48"/>
                  <a:pt x="188" y="46"/>
                </a:cubicBezTo>
                <a:cubicBezTo>
                  <a:pt x="189" y="44"/>
                  <a:pt x="191" y="43"/>
                  <a:pt x="192" y="42"/>
                </a:cubicBezTo>
                <a:cubicBezTo>
                  <a:pt x="194" y="41"/>
                  <a:pt x="196" y="40"/>
                  <a:pt x="198" y="40"/>
                </a:cubicBezTo>
                <a:cubicBezTo>
                  <a:pt x="201" y="40"/>
                  <a:pt x="203" y="41"/>
                  <a:pt x="205" y="43"/>
                </a:cubicBezTo>
                <a:cubicBezTo>
                  <a:pt x="207" y="45"/>
                  <a:pt x="208" y="48"/>
                  <a:pt x="208" y="52"/>
                </a:cubicBezTo>
                <a:lnTo>
                  <a:pt x="208" y="54"/>
                </a:lnTo>
                <a:close/>
                <a:moveTo>
                  <a:pt x="204" y="50"/>
                </a:moveTo>
                <a:cubicBezTo>
                  <a:pt x="204" y="48"/>
                  <a:pt x="203" y="46"/>
                  <a:pt x="202" y="45"/>
                </a:cubicBezTo>
                <a:cubicBezTo>
                  <a:pt x="201" y="44"/>
                  <a:pt x="200" y="43"/>
                  <a:pt x="198" y="43"/>
                </a:cubicBezTo>
                <a:cubicBezTo>
                  <a:pt x="196" y="43"/>
                  <a:pt x="195" y="44"/>
                  <a:pt x="193" y="45"/>
                </a:cubicBezTo>
                <a:cubicBezTo>
                  <a:pt x="192" y="47"/>
                  <a:pt x="191" y="48"/>
                  <a:pt x="191" y="50"/>
                </a:cubicBezTo>
                <a:lnTo>
                  <a:pt x="204" y="50"/>
                </a:lnTo>
                <a:close/>
                <a:moveTo>
                  <a:pt x="216" y="65"/>
                </a:moveTo>
                <a:cubicBezTo>
                  <a:pt x="212" y="65"/>
                  <a:pt x="212" y="65"/>
                  <a:pt x="212" y="65"/>
                </a:cubicBezTo>
                <a:cubicBezTo>
                  <a:pt x="212" y="29"/>
                  <a:pt x="212" y="29"/>
                  <a:pt x="212" y="29"/>
                </a:cubicBezTo>
                <a:cubicBezTo>
                  <a:pt x="216" y="29"/>
                  <a:pt x="216" y="29"/>
                  <a:pt x="216" y="29"/>
                </a:cubicBezTo>
                <a:lnTo>
                  <a:pt x="216"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grpSp>
        <p:nvGrpSpPr>
          <p:cNvPr id="559" name="Group 558"/>
          <p:cNvGrpSpPr/>
          <p:nvPr/>
        </p:nvGrpSpPr>
        <p:grpSpPr>
          <a:xfrm>
            <a:off x="691003" y="5032270"/>
            <a:ext cx="964153" cy="222013"/>
            <a:chOff x="688778" y="4752237"/>
            <a:chExt cx="1327082" cy="305584"/>
          </a:xfrm>
        </p:grpSpPr>
        <p:grpSp>
          <p:nvGrpSpPr>
            <p:cNvPr id="560" name="Group 559"/>
            <p:cNvGrpSpPr/>
            <p:nvPr/>
          </p:nvGrpSpPr>
          <p:grpSpPr>
            <a:xfrm>
              <a:off x="688778" y="4752237"/>
              <a:ext cx="307450" cy="305584"/>
              <a:chOff x="3802770" y="-2002971"/>
              <a:chExt cx="1532420" cy="1523121"/>
            </a:xfrm>
            <a:solidFill>
              <a:schemeClr val="tx1"/>
            </a:solidFill>
          </p:grpSpPr>
          <p:grpSp>
            <p:nvGrpSpPr>
              <p:cNvPr id="562" name="Group 561"/>
              <p:cNvGrpSpPr/>
              <p:nvPr/>
            </p:nvGrpSpPr>
            <p:grpSpPr>
              <a:xfrm>
                <a:off x="3802770" y="-2002971"/>
                <a:ext cx="1532420" cy="474276"/>
                <a:chOff x="3802770" y="-2002971"/>
                <a:chExt cx="1532420" cy="474276"/>
              </a:xfrm>
              <a:grpFill/>
            </p:grpSpPr>
            <p:sp>
              <p:nvSpPr>
                <p:cNvPr id="571" name="Rectangle 570"/>
                <p:cNvSpPr/>
                <p:nvPr/>
              </p:nvSpPr>
              <p:spPr bwMode="auto">
                <a:xfrm>
                  <a:off x="3802770"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1799" dirty="0" err="1">
                    <a:gradFill>
                      <a:gsLst>
                        <a:gs pos="0">
                          <a:srgbClr val="FFFFFF"/>
                        </a:gs>
                        <a:gs pos="100000">
                          <a:srgbClr val="FFFFFF"/>
                        </a:gs>
                      </a:gsLst>
                      <a:lin ang="5400000" scaled="0"/>
                    </a:gradFill>
                    <a:ea typeface="Segoe UI" pitchFamily="34" charset="0"/>
                    <a:cs typeface="Segoe UI" pitchFamily="34" charset="0"/>
                  </a:endParaRPr>
                </a:p>
              </p:txBody>
            </p:sp>
            <p:sp>
              <p:nvSpPr>
                <p:cNvPr id="572" name="Rectangle 571"/>
                <p:cNvSpPr/>
                <p:nvPr/>
              </p:nvSpPr>
              <p:spPr bwMode="auto">
                <a:xfrm>
                  <a:off x="4331842"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1799" dirty="0" err="1">
                    <a:gradFill>
                      <a:gsLst>
                        <a:gs pos="0">
                          <a:srgbClr val="FFFFFF"/>
                        </a:gs>
                        <a:gs pos="100000">
                          <a:srgbClr val="FFFFFF"/>
                        </a:gs>
                      </a:gsLst>
                      <a:lin ang="5400000" scaled="0"/>
                    </a:gradFill>
                    <a:ea typeface="Segoe UI" pitchFamily="34" charset="0"/>
                    <a:cs typeface="Segoe UI" pitchFamily="34" charset="0"/>
                  </a:endParaRPr>
                </a:p>
              </p:txBody>
            </p:sp>
            <p:sp>
              <p:nvSpPr>
                <p:cNvPr id="573" name="Rectangle 572"/>
                <p:cNvSpPr/>
                <p:nvPr/>
              </p:nvSpPr>
              <p:spPr bwMode="auto">
                <a:xfrm>
                  <a:off x="4860914"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1799"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563" name="Group 562"/>
              <p:cNvGrpSpPr/>
              <p:nvPr/>
            </p:nvGrpSpPr>
            <p:grpSpPr>
              <a:xfrm>
                <a:off x="3802770" y="-1478549"/>
                <a:ext cx="1532420" cy="474276"/>
                <a:chOff x="3802770" y="-2002971"/>
                <a:chExt cx="1532420" cy="474276"/>
              </a:xfrm>
              <a:grpFill/>
            </p:grpSpPr>
            <p:sp>
              <p:nvSpPr>
                <p:cNvPr id="568" name="Rectangle 567"/>
                <p:cNvSpPr/>
                <p:nvPr/>
              </p:nvSpPr>
              <p:spPr bwMode="auto">
                <a:xfrm>
                  <a:off x="3802770"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1799" dirty="0" err="1">
                    <a:gradFill>
                      <a:gsLst>
                        <a:gs pos="0">
                          <a:srgbClr val="FFFFFF"/>
                        </a:gs>
                        <a:gs pos="100000">
                          <a:srgbClr val="FFFFFF"/>
                        </a:gs>
                      </a:gsLst>
                      <a:lin ang="5400000" scaled="0"/>
                    </a:gradFill>
                    <a:ea typeface="Segoe UI" pitchFamily="34" charset="0"/>
                    <a:cs typeface="Segoe UI" pitchFamily="34" charset="0"/>
                  </a:endParaRPr>
                </a:p>
              </p:txBody>
            </p:sp>
            <p:sp>
              <p:nvSpPr>
                <p:cNvPr id="569" name="Rectangle 568"/>
                <p:cNvSpPr/>
                <p:nvPr/>
              </p:nvSpPr>
              <p:spPr bwMode="auto">
                <a:xfrm>
                  <a:off x="4331842"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1799" dirty="0" err="1">
                    <a:gradFill>
                      <a:gsLst>
                        <a:gs pos="0">
                          <a:srgbClr val="FFFFFF"/>
                        </a:gs>
                        <a:gs pos="100000">
                          <a:srgbClr val="FFFFFF"/>
                        </a:gs>
                      </a:gsLst>
                      <a:lin ang="5400000" scaled="0"/>
                    </a:gradFill>
                    <a:ea typeface="Segoe UI" pitchFamily="34" charset="0"/>
                    <a:cs typeface="Segoe UI" pitchFamily="34" charset="0"/>
                  </a:endParaRPr>
                </a:p>
              </p:txBody>
            </p:sp>
            <p:sp>
              <p:nvSpPr>
                <p:cNvPr id="570" name="Rectangle 569"/>
                <p:cNvSpPr/>
                <p:nvPr/>
              </p:nvSpPr>
              <p:spPr bwMode="auto">
                <a:xfrm>
                  <a:off x="4860914"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1799"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564" name="Group 563"/>
              <p:cNvGrpSpPr/>
              <p:nvPr/>
            </p:nvGrpSpPr>
            <p:grpSpPr>
              <a:xfrm>
                <a:off x="3802770" y="-954126"/>
                <a:ext cx="1532420" cy="474276"/>
                <a:chOff x="3802770" y="-2002971"/>
                <a:chExt cx="1532420" cy="474276"/>
              </a:xfrm>
              <a:grpFill/>
            </p:grpSpPr>
            <p:sp>
              <p:nvSpPr>
                <p:cNvPr id="565" name="Rectangle 564"/>
                <p:cNvSpPr/>
                <p:nvPr/>
              </p:nvSpPr>
              <p:spPr bwMode="auto">
                <a:xfrm>
                  <a:off x="3802770"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1799" dirty="0" err="1">
                    <a:gradFill>
                      <a:gsLst>
                        <a:gs pos="0">
                          <a:srgbClr val="FFFFFF"/>
                        </a:gs>
                        <a:gs pos="100000">
                          <a:srgbClr val="FFFFFF"/>
                        </a:gs>
                      </a:gsLst>
                      <a:lin ang="5400000" scaled="0"/>
                    </a:gradFill>
                    <a:ea typeface="Segoe UI" pitchFamily="34" charset="0"/>
                    <a:cs typeface="Segoe UI" pitchFamily="34" charset="0"/>
                  </a:endParaRPr>
                </a:p>
              </p:txBody>
            </p:sp>
            <p:sp>
              <p:nvSpPr>
                <p:cNvPr id="566" name="Rectangle 565"/>
                <p:cNvSpPr/>
                <p:nvPr/>
              </p:nvSpPr>
              <p:spPr bwMode="auto">
                <a:xfrm>
                  <a:off x="4331842"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1799" dirty="0" err="1">
                    <a:gradFill>
                      <a:gsLst>
                        <a:gs pos="0">
                          <a:srgbClr val="FFFFFF"/>
                        </a:gs>
                        <a:gs pos="100000">
                          <a:srgbClr val="FFFFFF"/>
                        </a:gs>
                      </a:gsLst>
                      <a:lin ang="5400000" scaled="0"/>
                    </a:gradFill>
                    <a:ea typeface="Segoe UI" pitchFamily="34" charset="0"/>
                    <a:cs typeface="Segoe UI" pitchFamily="34" charset="0"/>
                  </a:endParaRPr>
                </a:p>
              </p:txBody>
            </p:sp>
            <p:sp>
              <p:nvSpPr>
                <p:cNvPr id="567" name="Rectangle 566"/>
                <p:cNvSpPr/>
                <p:nvPr/>
              </p:nvSpPr>
              <p:spPr bwMode="auto">
                <a:xfrm>
                  <a:off x="4860914"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1799" dirty="0" err="1">
                    <a:gradFill>
                      <a:gsLst>
                        <a:gs pos="0">
                          <a:srgbClr val="FFFFFF"/>
                        </a:gs>
                        <a:gs pos="100000">
                          <a:srgbClr val="FFFFFF"/>
                        </a:gs>
                      </a:gsLst>
                      <a:lin ang="5400000" scaled="0"/>
                    </a:gradFill>
                    <a:ea typeface="Segoe UI" pitchFamily="34" charset="0"/>
                    <a:cs typeface="Segoe UI" pitchFamily="34" charset="0"/>
                  </a:endParaRPr>
                </a:p>
              </p:txBody>
            </p:sp>
          </p:grpSp>
        </p:grpSp>
        <p:sp>
          <p:nvSpPr>
            <p:cNvPr id="561" name="TextBox 560"/>
            <p:cNvSpPr txBox="1"/>
            <p:nvPr/>
          </p:nvSpPr>
          <p:spPr>
            <a:xfrm>
              <a:off x="1162762" y="4794230"/>
              <a:ext cx="853098" cy="233134"/>
            </a:xfrm>
            <a:prstGeom prst="rect">
              <a:avLst/>
            </a:prstGeom>
            <a:noFill/>
          </p:spPr>
          <p:txBody>
            <a:bodyPr wrap="square" lIns="0" tIns="0" rIns="0" bIns="0" rtlCol="0">
              <a:spAutoFit/>
            </a:bodyPr>
            <a:lstStyle/>
            <a:p>
              <a:pPr defTabSz="932283">
                <a:lnSpc>
                  <a:spcPct val="90000"/>
                </a:lnSpc>
                <a:spcAft>
                  <a:spcPts val="600"/>
                </a:spcAft>
              </a:pPr>
              <a:r>
                <a:rPr lang="en-US" sz="1199" spc="-30" dirty="0">
                  <a:gradFill>
                    <a:gsLst>
                      <a:gs pos="2917">
                        <a:srgbClr val="FFFFFF"/>
                      </a:gs>
                      <a:gs pos="30000">
                        <a:srgbClr val="FFFFFF"/>
                      </a:gs>
                    </a:gsLst>
                    <a:lin ang="5400000" scaled="0"/>
                  </a:gradFill>
                </a:rPr>
                <a:t>My Apps</a:t>
              </a:r>
            </a:p>
          </p:txBody>
        </p:sp>
      </p:grpSp>
      <p:sp>
        <p:nvSpPr>
          <p:cNvPr id="574" name="Freeform 39"/>
          <p:cNvSpPr>
            <a:spLocks noChangeAspect="1" noEditPoints="1"/>
          </p:cNvSpPr>
          <p:nvPr/>
        </p:nvSpPr>
        <p:spPr bwMode="auto">
          <a:xfrm>
            <a:off x="684866" y="6155008"/>
            <a:ext cx="1071505" cy="367104"/>
          </a:xfrm>
          <a:custGeom>
            <a:avLst/>
            <a:gdLst>
              <a:gd name="T0" fmla="*/ 96 w 286"/>
              <a:gd name="T1" fmla="*/ 27 h 96"/>
              <a:gd name="T2" fmla="*/ 72 w 286"/>
              <a:gd name="T3" fmla="*/ 57 h 96"/>
              <a:gd name="T4" fmla="*/ 92 w 286"/>
              <a:gd name="T5" fmla="*/ 76 h 96"/>
              <a:gd name="T6" fmla="*/ 35 w 286"/>
              <a:gd name="T7" fmla="*/ 43 h 96"/>
              <a:gd name="T8" fmla="*/ 31 w 286"/>
              <a:gd name="T9" fmla="*/ 37 h 96"/>
              <a:gd name="T10" fmla="*/ 24 w 286"/>
              <a:gd name="T11" fmla="*/ 37 h 96"/>
              <a:gd name="T12" fmla="*/ 20 w 286"/>
              <a:gd name="T13" fmla="*/ 43 h 96"/>
              <a:gd name="T14" fmla="*/ 20 w 286"/>
              <a:gd name="T15" fmla="*/ 53 h 96"/>
              <a:gd name="T16" fmla="*/ 25 w 286"/>
              <a:gd name="T17" fmla="*/ 59 h 96"/>
              <a:gd name="T18" fmla="*/ 31 w 286"/>
              <a:gd name="T19" fmla="*/ 59 h 96"/>
              <a:gd name="T20" fmla="*/ 35 w 286"/>
              <a:gd name="T21" fmla="*/ 53 h 96"/>
              <a:gd name="T22" fmla="*/ 35 w 286"/>
              <a:gd name="T23" fmla="*/ 43 h 96"/>
              <a:gd name="T24" fmla="*/ 0 w 286"/>
              <a:gd name="T25" fmla="*/ 13 h 96"/>
              <a:gd name="T26" fmla="*/ 43 w 286"/>
              <a:gd name="T27" fmla="*/ 39 h 96"/>
              <a:gd name="T28" fmla="*/ 34 w 286"/>
              <a:gd name="T29" fmla="*/ 29 h 96"/>
              <a:gd name="T30" fmla="*/ 21 w 286"/>
              <a:gd name="T31" fmla="*/ 30 h 96"/>
              <a:gd name="T32" fmla="*/ 13 w 286"/>
              <a:gd name="T33" fmla="*/ 41 h 96"/>
              <a:gd name="T34" fmla="*/ 13 w 286"/>
              <a:gd name="T35" fmla="*/ 56 h 96"/>
              <a:gd name="T36" fmla="*/ 21 w 286"/>
              <a:gd name="T37" fmla="*/ 66 h 96"/>
              <a:gd name="T38" fmla="*/ 34 w 286"/>
              <a:gd name="T39" fmla="*/ 67 h 96"/>
              <a:gd name="T40" fmla="*/ 43 w 286"/>
              <a:gd name="T41" fmla="*/ 56 h 96"/>
              <a:gd name="T42" fmla="*/ 155 w 286"/>
              <a:gd name="T43" fmla="*/ 57 h 96"/>
              <a:gd name="T44" fmla="*/ 127 w 286"/>
              <a:gd name="T45" fmla="*/ 57 h 96"/>
              <a:gd name="T46" fmla="*/ 141 w 286"/>
              <a:gd name="T47" fmla="*/ 31 h 96"/>
              <a:gd name="T48" fmla="*/ 153 w 286"/>
              <a:gd name="T49" fmla="*/ 48 h 96"/>
              <a:gd name="T50" fmla="*/ 131 w 286"/>
              <a:gd name="T51" fmla="*/ 41 h 96"/>
              <a:gd name="T52" fmla="*/ 141 w 286"/>
              <a:gd name="T53" fmla="*/ 62 h 96"/>
              <a:gd name="T54" fmla="*/ 177 w 286"/>
              <a:gd name="T55" fmla="*/ 65 h 96"/>
              <a:gd name="T56" fmla="*/ 161 w 286"/>
              <a:gd name="T57" fmla="*/ 55 h 96"/>
              <a:gd name="T58" fmla="*/ 171 w 286"/>
              <a:gd name="T59" fmla="*/ 62 h 96"/>
              <a:gd name="T60" fmla="*/ 181 w 286"/>
              <a:gd name="T61" fmla="*/ 41 h 96"/>
              <a:gd name="T62" fmla="*/ 189 w 286"/>
              <a:gd name="T63" fmla="*/ 58 h 96"/>
              <a:gd name="T64" fmla="*/ 189 w 286"/>
              <a:gd name="T65" fmla="*/ 41 h 96"/>
              <a:gd name="T66" fmla="*/ 199 w 286"/>
              <a:gd name="T67" fmla="*/ 41 h 96"/>
              <a:gd name="T68" fmla="*/ 193 w 286"/>
              <a:gd name="T69" fmla="*/ 61 h 96"/>
              <a:gd name="T70" fmla="*/ 206 w 286"/>
              <a:gd name="T71" fmla="*/ 65 h 96"/>
              <a:gd name="T72" fmla="*/ 206 w 286"/>
              <a:gd name="T73" fmla="*/ 65 h 96"/>
              <a:gd name="T74" fmla="*/ 214 w 286"/>
              <a:gd name="T75" fmla="*/ 62 h 96"/>
              <a:gd name="T76" fmla="*/ 232 w 286"/>
              <a:gd name="T77" fmla="*/ 44 h 96"/>
              <a:gd name="T78" fmla="*/ 223 w 286"/>
              <a:gd name="T79" fmla="*/ 44 h 96"/>
              <a:gd name="T80" fmla="*/ 223 w 286"/>
              <a:gd name="T81" fmla="*/ 62 h 96"/>
              <a:gd name="T82" fmla="*/ 258 w 286"/>
              <a:gd name="T83" fmla="*/ 62 h 96"/>
              <a:gd name="T84" fmla="*/ 241 w 286"/>
              <a:gd name="T85" fmla="*/ 44 h 96"/>
              <a:gd name="T86" fmla="*/ 257 w 286"/>
              <a:gd name="T87" fmla="*/ 53 h 96"/>
              <a:gd name="T88" fmla="*/ 241 w 286"/>
              <a:gd name="T89" fmla="*/ 53 h 96"/>
              <a:gd name="T90" fmla="*/ 257 w 286"/>
              <a:gd name="T91" fmla="*/ 53 h 96"/>
              <a:gd name="T92" fmla="*/ 270 w 286"/>
              <a:gd name="T93" fmla="*/ 53 h 96"/>
              <a:gd name="T94" fmla="*/ 270 w 286"/>
              <a:gd name="T95" fmla="*/ 29 h 96"/>
              <a:gd name="T96" fmla="*/ 285 w 286"/>
              <a:gd name="T97" fmla="*/ 41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6" h="96">
                <a:moveTo>
                  <a:pt x="60" y="40"/>
                </a:moveTo>
                <a:cubicBezTo>
                  <a:pt x="60" y="24"/>
                  <a:pt x="60" y="24"/>
                  <a:pt x="60" y="24"/>
                </a:cubicBezTo>
                <a:cubicBezTo>
                  <a:pt x="92" y="24"/>
                  <a:pt x="92" y="24"/>
                  <a:pt x="92" y="24"/>
                </a:cubicBezTo>
                <a:cubicBezTo>
                  <a:pt x="94" y="24"/>
                  <a:pt x="96" y="26"/>
                  <a:pt x="96" y="27"/>
                </a:cubicBezTo>
                <a:cubicBezTo>
                  <a:pt x="72" y="50"/>
                  <a:pt x="72" y="50"/>
                  <a:pt x="72" y="50"/>
                </a:cubicBezTo>
                <a:lnTo>
                  <a:pt x="60" y="40"/>
                </a:lnTo>
                <a:close/>
                <a:moveTo>
                  <a:pt x="74" y="56"/>
                </a:moveTo>
                <a:cubicBezTo>
                  <a:pt x="74" y="57"/>
                  <a:pt x="73" y="57"/>
                  <a:pt x="72" y="57"/>
                </a:cubicBezTo>
                <a:cubicBezTo>
                  <a:pt x="72" y="57"/>
                  <a:pt x="71" y="57"/>
                  <a:pt x="70" y="56"/>
                </a:cubicBezTo>
                <a:cubicBezTo>
                  <a:pt x="60" y="48"/>
                  <a:pt x="60" y="48"/>
                  <a:pt x="60" y="48"/>
                </a:cubicBezTo>
                <a:cubicBezTo>
                  <a:pt x="60" y="76"/>
                  <a:pt x="60" y="76"/>
                  <a:pt x="60" y="76"/>
                </a:cubicBezTo>
                <a:cubicBezTo>
                  <a:pt x="92" y="76"/>
                  <a:pt x="92" y="76"/>
                  <a:pt x="92" y="76"/>
                </a:cubicBezTo>
                <a:cubicBezTo>
                  <a:pt x="95" y="76"/>
                  <a:pt x="96" y="74"/>
                  <a:pt x="96" y="72"/>
                </a:cubicBezTo>
                <a:cubicBezTo>
                  <a:pt x="96" y="36"/>
                  <a:pt x="96" y="36"/>
                  <a:pt x="96" y="36"/>
                </a:cubicBezTo>
                <a:lnTo>
                  <a:pt x="74" y="56"/>
                </a:lnTo>
                <a:close/>
                <a:moveTo>
                  <a:pt x="35" y="43"/>
                </a:moveTo>
                <a:cubicBezTo>
                  <a:pt x="35" y="42"/>
                  <a:pt x="35" y="41"/>
                  <a:pt x="34" y="41"/>
                </a:cubicBezTo>
                <a:cubicBezTo>
                  <a:pt x="34" y="40"/>
                  <a:pt x="34" y="39"/>
                  <a:pt x="34" y="39"/>
                </a:cubicBezTo>
                <a:cubicBezTo>
                  <a:pt x="33" y="38"/>
                  <a:pt x="33" y="38"/>
                  <a:pt x="32" y="38"/>
                </a:cubicBezTo>
                <a:cubicBezTo>
                  <a:pt x="32" y="37"/>
                  <a:pt x="31" y="37"/>
                  <a:pt x="31" y="37"/>
                </a:cubicBezTo>
                <a:cubicBezTo>
                  <a:pt x="31" y="36"/>
                  <a:pt x="30" y="36"/>
                  <a:pt x="29" y="36"/>
                </a:cubicBezTo>
                <a:cubicBezTo>
                  <a:pt x="29" y="36"/>
                  <a:pt x="28" y="36"/>
                  <a:pt x="28" y="36"/>
                </a:cubicBezTo>
                <a:cubicBezTo>
                  <a:pt x="27" y="36"/>
                  <a:pt x="27" y="36"/>
                  <a:pt x="26" y="36"/>
                </a:cubicBezTo>
                <a:cubicBezTo>
                  <a:pt x="25" y="36"/>
                  <a:pt x="25" y="37"/>
                  <a:pt x="24" y="37"/>
                </a:cubicBezTo>
                <a:cubicBezTo>
                  <a:pt x="24" y="37"/>
                  <a:pt x="23" y="38"/>
                  <a:pt x="23" y="38"/>
                </a:cubicBezTo>
                <a:cubicBezTo>
                  <a:pt x="23" y="38"/>
                  <a:pt x="22" y="39"/>
                  <a:pt x="22" y="40"/>
                </a:cubicBezTo>
                <a:cubicBezTo>
                  <a:pt x="22" y="40"/>
                  <a:pt x="21" y="41"/>
                  <a:pt x="21" y="41"/>
                </a:cubicBezTo>
                <a:cubicBezTo>
                  <a:pt x="21" y="42"/>
                  <a:pt x="21" y="43"/>
                  <a:pt x="20" y="43"/>
                </a:cubicBezTo>
                <a:cubicBezTo>
                  <a:pt x="20" y="44"/>
                  <a:pt x="20" y="45"/>
                  <a:pt x="20" y="46"/>
                </a:cubicBezTo>
                <a:cubicBezTo>
                  <a:pt x="20" y="46"/>
                  <a:pt x="20" y="47"/>
                  <a:pt x="20" y="48"/>
                </a:cubicBezTo>
                <a:cubicBezTo>
                  <a:pt x="20" y="49"/>
                  <a:pt x="20" y="50"/>
                  <a:pt x="20" y="51"/>
                </a:cubicBezTo>
                <a:cubicBezTo>
                  <a:pt x="20" y="51"/>
                  <a:pt x="20" y="52"/>
                  <a:pt x="20" y="53"/>
                </a:cubicBezTo>
                <a:cubicBezTo>
                  <a:pt x="21" y="54"/>
                  <a:pt x="21" y="54"/>
                  <a:pt x="21" y="55"/>
                </a:cubicBezTo>
                <a:cubicBezTo>
                  <a:pt x="21" y="56"/>
                  <a:pt x="22" y="56"/>
                  <a:pt x="22" y="57"/>
                </a:cubicBezTo>
                <a:cubicBezTo>
                  <a:pt x="22" y="57"/>
                  <a:pt x="23" y="58"/>
                  <a:pt x="23" y="58"/>
                </a:cubicBezTo>
                <a:cubicBezTo>
                  <a:pt x="24" y="59"/>
                  <a:pt x="24" y="59"/>
                  <a:pt x="25" y="59"/>
                </a:cubicBezTo>
                <a:cubicBezTo>
                  <a:pt x="25" y="59"/>
                  <a:pt x="25" y="60"/>
                  <a:pt x="26" y="60"/>
                </a:cubicBezTo>
                <a:cubicBezTo>
                  <a:pt x="26" y="60"/>
                  <a:pt x="27" y="60"/>
                  <a:pt x="28" y="60"/>
                </a:cubicBezTo>
                <a:cubicBezTo>
                  <a:pt x="28" y="60"/>
                  <a:pt x="29" y="60"/>
                  <a:pt x="29" y="60"/>
                </a:cubicBezTo>
                <a:cubicBezTo>
                  <a:pt x="30" y="60"/>
                  <a:pt x="30" y="60"/>
                  <a:pt x="31" y="59"/>
                </a:cubicBezTo>
                <a:cubicBezTo>
                  <a:pt x="31" y="59"/>
                  <a:pt x="32" y="59"/>
                  <a:pt x="32" y="58"/>
                </a:cubicBezTo>
                <a:cubicBezTo>
                  <a:pt x="33" y="58"/>
                  <a:pt x="33" y="58"/>
                  <a:pt x="33" y="57"/>
                </a:cubicBezTo>
                <a:cubicBezTo>
                  <a:pt x="34" y="57"/>
                  <a:pt x="34" y="56"/>
                  <a:pt x="34" y="55"/>
                </a:cubicBezTo>
                <a:cubicBezTo>
                  <a:pt x="35" y="55"/>
                  <a:pt x="35" y="54"/>
                  <a:pt x="35" y="53"/>
                </a:cubicBezTo>
                <a:cubicBezTo>
                  <a:pt x="35" y="53"/>
                  <a:pt x="35" y="52"/>
                  <a:pt x="36" y="51"/>
                </a:cubicBezTo>
                <a:cubicBezTo>
                  <a:pt x="36" y="50"/>
                  <a:pt x="36" y="49"/>
                  <a:pt x="36" y="48"/>
                </a:cubicBezTo>
                <a:cubicBezTo>
                  <a:pt x="36" y="47"/>
                  <a:pt x="36" y="46"/>
                  <a:pt x="36" y="45"/>
                </a:cubicBezTo>
                <a:cubicBezTo>
                  <a:pt x="36" y="44"/>
                  <a:pt x="35" y="44"/>
                  <a:pt x="35" y="43"/>
                </a:cubicBezTo>
                <a:close/>
                <a:moveTo>
                  <a:pt x="56" y="0"/>
                </a:moveTo>
                <a:cubicBezTo>
                  <a:pt x="56" y="96"/>
                  <a:pt x="56" y="96"/>
                  <a:pt x="56" y="96"/>
                </a:cubicBezTo>
                <a:cubicBezTo>
                  <a:pt x="0" y="83"/>
                  <a:pt x="0" y="83"/>
                  <a:pt x="0" y="83"/>
                </a:cubicBezTo>
                <a:cubicBezTo>
                  <a:pt x="0" y="13"/>
                  <a:pt x="0" y="13"/>
                  <a:pt x="0" y="13"/>
                </a:cubicBezTo>
                <a:lnTo>
                  <a:pt x="56" y="0"/>
                </a:lnTo>
                <a:close/>
                <a:moveTo>
                  <a:pt x="44" y="48"/>
                </a:moveTo>
                <a:cubicBezTo>
                  <a:pt x="44" y="46"/>
                  <a:pt x="44" y="45"/>
                  <a:pt x="44" y="43"/>
                </a:cubicBezTo>
                <a:cubicBezTo>
                  <a:pt x="44" y="42"/>
                  <a:pt x="44" y="41"/>
                  <a:pt x="43" y="39"/>
                </a:cubicBezTo>
                <a:cubicBezTo>
                  <a:pt x="43" y="38"/>
                  <a:pt x="42" y="37"/>
                  <a:pt x="42" y="36"/>
                </a:cubicBezTo>
                <a:cubicBezTo>
                  <a:pt x="41" y="35"/>
                  <a:pt x="40" y="34"/>
                  <a:pt x="40" y="33"/>
                </a:cubicBezTo>
                <a:cubicBezTo>
                  <a:pt x="39" y="32"/>
                  <a:pt x="38" y="31"/>
                  <a:pt x="37" y="31"/>
                </a:cubicBezTo>
                <a:cubicBezTo>
                  <a:pt x="36" y="30"/>
                  <a:pt x="35" y="29"/>
                  <a:pt x="34" y="29"/>
                </a:cubicBezTo>
                <a:cubicBezTo>
                  <a:pt x="33" y="29"/>
                  <a:pt x="32" y="28"/>
                  <a:pt x="31" y="28"/>
                </a:cubicBezTo>
                <a:cubicBezTo>
                  <a:pt x="30" y="28"/>
                  <a:pt x="29" y="28"/>
                  <a:pt x="28" y="28"/>
                </a:cubicBezTo>
                <a:cubicBezTo>
                  <a:pt x="27" y="28"/>
                  <a:pt x="26" y="28"/>
                  <a:pt x="24" y="29"/>
                </a:cubicBezTo>
                <a:cubicBezTo>
                  <a:pt x="23" y="29"/>
                  <a:pt x="22" y="29"/>
                  <a:pt x="21" y="30"/>
                </a:cubicBezTo>
                <a:cubicBezTo>
                  <a:pt x="20" y="30"/>
                  <a:pt x="20" y="31"/>
                  <a:pt x="19" y="32"/>
                </a:cubicBezTo>
                <a:cubicBezTo>
                  <a:pt x="18" y="32"/>
                  <a:pt x="17" y="33"/>
                  <a:pt x="16" y="34"/>
                </a:cubicBezTo>
                <a:cubicBezTo>
                  <a:pt x="16" y="35"/>
                  <a:pt x="15" y="36"/>
                  <a:pt x="15" y="37"/>
                </a:cubicBezTo>
                <a:cubicBezTo>
                  <a:pt x="14" y="38"/>
                  <a:pt x="14" y="39"/>
                  <a:pt x="13" y="41"/>
                </a:cubicBezTo>
                <a:cubicBezTo>
                  <a:pt x="13" y="42"/>
                  <a:pt x="13" y="43"/>
                  <a:pt x="13" y="44"/>
                </a:cubicBezTo>
                <a:cubicBezTo>
                  <a:pt x="12" y="46"/>
                  <a:pt x="12" y="47"/>
                  <a:pt x="12" y="48"/>
                </a:cubicBezTo>
                <a:cubicBezTo>
                  <a:pt x="12" y="50"/>
                  <a:pt x="12" y="51"/>
                  <a:pt x="13" y="52"/>
                </a:cubicBezTo>
                <a:cubicBezTo>
                  <a:pt x="13" y="54"/>
                  <a:pt x="13" y="55"/>
                  <a:pt x="13" y="56"/>
                </a:cubicBezTo>
                <a:cubicBezTo>
                  <a:pt x="14" y="57"/>
                  <a:pt x="14" y="58"/>
                  <a:pt x="15" y="59"/>
                </a:cubicBezTo>
                <a:cubicBezTo>
                  <a:pt x="15" y="60"/>
                  <a:pt x="16" y="61"/>
                  <a:pt x="17" y="62"/>
                </a:cubicBezTo>
                <a:cubicBezTo>
                  <a:pt x="17" y="63"/>
                  <a:pt x="18" y="64"/>
                  <a:pt x="19" y="64"/>
                </a:cubicBezTo>
                <a:cubicBezTo>
                  <a:pt x="20" y="65"/>
                  <a:pt x="20" y="66"/>
                  <a:pt x="21" y="66"/>
                </a:cubicBezTo>
                <a:cubicBezTo>
                  <a:pt x="22" y="67"/>
                  <a:pt x="23" y="67"/>
                  <a:pt x="24" y="67"/>
                </a:cubicBezTo>
                <a:cubicBezTo>
                  <a:pt x="25" y="68"/>
                  <a:pt x="26" y="68"/>
                  <a:pt x="27" y="68"/>
                </a:cubicBezTo>
                <a:cubicBezTo>
                  <a:pt x="29" y="68"/>
                  <a:pt x="30" y="68"/>
                  <a:pt x="31" y="68"/>
                </a:cubicBezTo>
                <a:cubicBezTo>
                  <a:pt x="32" y="68"/>
                  <a:pt x="33" y="67"/>
                  <a:pt x="34" y="67"/>
                </a:cubicBezTo>
                <a:cubicBezTo>
                  <a:pt x="35" y="66"/>
                  <a:pt x="36" y="66"/>
                  <a:pt x="37" y="65"/>
                </a:cubicBezTo>
                <a:cubicBezTo>
                  <a:pt x="38" y="65"/>
                  <a:pt x="39" y="64"/>
                  <a:pt x="39" y="63"/>
                </a:cubicBezTo>
                <a:cubicBezTo>
                  <a:pt x="40" y="62"/>
                  <a:pt x="41" y="61"/>
                  <a:pt x="42" y="60"/>
                </a:cubicBezTo>
                <a:cubicBezTo>
                  <a:pt x="42" y="59"/>
                  <a:pt x="43" y="58"/>
                  <a:pt x="43" y="56"/>
                </a:cubicBezTo>
                <a:cubicBezTo>
                  <a:pt x="44" y="55"/>
                  <a:pt x="44" y="54"/>
                  <a:pt x="44" y="52"/>
                </a:cubicBezTo>
                <a:cubicBezTo>
                  <a:pt x="44" y="51"/>
                  <a:pt x="44" y="49"/>
                  <a:pt x="44" y="48"/>
                </a:cubicBezTo>
                <a:close/>
                <a:moveTo>
                  <a:pt x="157" y="48"/>
                </a:moveTo>
                <a:cubicBezTo>
                  <a:pt x="157" y="51"/>
                  <a:pt x="156" y="54"/>
                  <a:pt x="155" y="57"/>
                </a:cubicBezTo>
                <a:cubicBezTo>
                  <a:pt x="154" y="60"/>
                  <a:pt x="152" y="62"/>
                  <a:pt x="149" y="63"/>
                </a:cubicBezTo>
                <a:cubicBezTo>
                  <a:pt x="147" y="65"/>
                  <a:pt x="144" y="65"/>
                  <a:pt x="141" y="65"/>
                </a:cubicBezTo>
                <a:cubicBezTo>
                  <a:pt x="138" y="65"/>
                  <a:pt x="135" y="65"/>
                  <a:pt x="133" y="63"/>
                </a:cubicBezTo>
                <a:cubicBezTo>
                  <a:pt x="130" y="62"/>
                  <a:pt x="128" y="60"/>
                  <a:pt x="127" y="57"/>
                </a:cubicBezTo>
                <a:cubicBezTo>
                  <a:pt x="126" y="55"/>
                  <a:pt x="125" y="52"/>
                  <a:pt x="125" y="48"/>
                </a:cubicBezTo>
                <a:cubicBezTo>
                  <a:pt x="125" y="45"/>
                  <a:pt x="126" y="42"/>
                  <a:pt x="127" y="39"/>
                </a:cubicBezTo>
                <a:cubicBezTo>
                  <a:pt x="128" y="36"/>
                  <a:pt x="130" y="34"/>
                  <a:pt x="133" y="33"/>
                </a:cubicBezTo>
                <a:cubicBezTo>
                  <a:pt x="135" y="31"/>
                  <a:pt x="138" y="31"/>
                  <a:pt x="141" y="31"/>
                </a:cubicBezTo>
                <a:cubicBezTo>
                  <a:pt x="144" y="31"/>
                  <a:pt x="147" y="31"/>
                  <a:pt x="149" y="33"/>
                </a:cubicBezTo>
                <a:cubicBezTo>
                  <a:pt x="152" y="34"/>
                  <a:pt x="154" y="36"/>
                  <a:pt x="155" y="39"/>
                </a:cubicBezTo>
                <a:cubicBezTo>
                  <a:pt x="156" y="41"/>
                  <a:pt x="157" y="44"/>
                  <a:pt x="157" y="48"/>
                </a:cubicBezTo>
                <a:close/>
                <a:moveTo>
                  <a:pt x="153" y="48"/>
                </a:moveTo>
                <a:cubicBezTo>
                  <a:pt x="153" y="44"/>
                  <a:pt x="152" y="40"/>
                  <a:pt x="150" y="38"/>
                </a:cubicBezTo>
                <a:cubicBezTo>
                  <a:pt x="148" y="35"/>
                  <a:pt x="145" y="34"/>
                  <a:pt x="141" y="34"/>
                </a:cubicBezTo>
                <a:cubicBezTo>
                  <a:pt x="139" y="34"/>
                  <a:pt x="137" y="35"/>
                  <a:pt x="135" y="36"/>
                </a:cubicBezTo>
                <a:cubicBezTo>
                  <a:pt x="133" y="37"/>
                  <a:pt x="132" y="39"/>
                  <a:pt x="131" y="41"/>
                </a:cubicBezTo>
                <a:cubicBezTo>
                  <a:pt x="130" y="43"/>
                  <a:pt x="129" y="45"/>
                  <a:pt x="129" y="48"/>
                </a:cubicBezTo>
                <a:cubicBezTo>
                  <a:pt x="129" y="51"/>
                  <a:pt x="130" y="53"/>
                  <a:pt x="131" y="55"/>
                </a:cubicBezTo>
                <a:cubicBezTo>
                  <a:pt x="132" y="57"/>
                  <a:pt x="133" y="59"/>
                  <a:pt x="135" y="60"/>
                </a:cubicBezTo>
                <a:cubicBezTo>
                  <a:pt x="137" y="61"/>
                  <a:pt x="139" y="62"/>
                  <a:pt x="141" y="62"/>
                </a:cubicBezTo>
                <a:cubicBezTo>
                  <a:pt x="145" y="62"/>
                  <a:pt x="147" y="61"/>
                  <a:pt x="150" y="58"/>
                </a:cubicBezTo>
                <a:cubicBezTo>
                  <a:pt x="152" y="56"/>
                  <a:pt x="153" y="52"/>
                  <a:pt x="153" y="48"/>
                </a:cubicBezTo>
                <a:close/>
                <a:moveTo>
                  <a:pt x="181" y="65"/>
                </a:moveTo>
                <a:cubicBezTo>
                  <a:pt x="177" y="65"/>
                  <a:pt x="177" y="65"/>
                  <a:pt x="177" y="65"/>
                </a:cubicBezTo>
                <a:cubicBezTo>
                  <a:pt x="177" y="61"/>
                  <a:pt x="177" y="61"/>
                  <a:pt x="177" y="61"/>
                </a:cubicBezTo>
                <a:cubicBezTo>
                  <a:pt x="177" y="61"/>
                  <a:pt x="177" y="61"/>
                  <a:pt x="177" y="61"/>
                </a:cubicBezTo>
                <a:cubicBezTo>
                  <a:pt x="175" y="64"/>
                  <a:pt x="173" y="65"/>
                  <a:pt x="170" y="65"/>
                </a:cubicBezTo>
                <a:cubicBezTo>
                  <a:pt x="164" y="65"/>
                  <a:pt x="161" y="62"/>
                  <a:pt x="161" y="55"/>
                </a:cubicBezTo>
                <a:cubicBezTo>
                  <a:pt x="161" y="41"/>
                  <a:pt x="161" y="41"/>
                  <a:pt x="161" y="41"/>
                </a:cubicBezTo>
                <a:cubicBezTo>
                  <a:pt x="165" y="41"/>
                  <a:pt x="165" y="41"/>
                  <a:pt x="165" y="41"/>
                </a:cubicBezTo>
                <a:cubicBezTo>
                  <a:pt x="165" y="55"/>
                  <a:pt x="165" y="55"/>
                  <a:pt x="165" y="55"/>
                </a:cubicBezTo>
                <a:cubicBezTo>
                  <a:pt x="165" y="60"/>
                  <a:pt x="167" y="62"/>
                  <a:pt x="171" y="62"/>
                </a:cubicBezTo>
                <a:cubicBezTo>
                  <a:pt x="173" y="62"/>
                  <a:pt x="174" y="61"/>
                  <a:pt x="175" y="60"/>
                </a:cubicBezTo>
                <a:cubicBezTo>
                  <a:pt x="177" y="59"/>
                  <a:pt x="177" y="57"/>
                  <a:pt x="177" y="55"/>
                </a:cubicBezTo>
                <a:cubicBezTo>
                  <a:pt x="177" y="41"/>
                  <a:pt x="177" y="41"/>
                  <a:pt x="177" y="41"/>
                </a:cubicBezTo>
                <a:cubicBezTo>
                  <a:pt x="181" y="41"/>
                  <a:pt x="181" y="41"/>
                  <a:pt x="181" y="41"/>
                </a:cubicBezTo>
                <a:lnTo>
                  <a:pt x="181" y="65"/>
                </a:lnTo>
                <a:close/>
                <a:moveTo>
                  <a:pt x="199" y="65"/>
                </a:moveTo>
                <a:cubicBezTo>
                  <a:pt x="198" y="65"/>
                  <a:pt x="196" y="65"/>
                  <a:pt x="195" y="65"/>
                </a:cubicBezTo>
                <a:cubicBezTo>
                  <a:pt x="191" y="65"/>
                  <a:pt x="189" y="63"/>
                  <a:pt x="189" y="58"/>
                </a:cubicBezTo>
                <a:cubicBezTo>
                  <a:pt x="189" y="44"/>
                  <a:pt x="189" y="44"/>
                  <a:pt x="189" y="44"/>
                </a:cubicBezTo>
                <a:cubicBezTo>
                  <a:pt x="185" y="44"/>
                  <a:pt x="185" y="44"/>
                  <a:pt x="185" y="44"/>
                </a:cubicBezTo>
                <a:cubicBezTo>
                  <a:pt x="185" y="41"/>
                  <a:pt x="185" y="41"/>
                  <a:pt x="185" y="41"/>
                </a:cubicBezTo>
                <a:cubicBezTo>
                  <a:pt x="189" y="41"/>
                  <a:pt x="189" y="41"/>
                  <a:pt x="189" y="41"/>
                </a:cubicBezTo>
                <a:cubicBezTo>
                  <a:pt x="189" y="35"/>
                  <a:pt x="189" y="35"/>
                  <a:pt x="189" y="35"/>
                </a:cubicBezTo>
                <a:cubicBezTo>
                  <a:pt x="193" y="34"/>
                  <a:pt x="193" y="34"/>
                  <a:pt x="193" y="34"/>
                </a:cubicBezTo>
                <a:cubicBezTo>
                  <a:pt x="193" y="41"/>
                  <a:pt x="193" y="41"/>
                  <a:pt x="193" y="41"/>
                </a:cubicBezTo>
                <a:cubicBezTo>
                  <a:pt x="199" y="41"/>
                  <a:pt x="199" y="41"/>
                  <a:pt x="199" y="41"/>
                </a:cubicBezTo>
                <a:cubicBezTo>
                  <a:pt x="199" y="44"/>
                  <a:pt x="199" y="44"/>
                  <a:pt x="199" y="44"/>
                </a:cubicBezTo>
                <a:cubicBezTo>
                  <a:pt x="193" y="44"/>
                  <a:pt x="193" y="44"/>
                  <a:pt x="193" y="44"/>
                </a:cubicBezTo>
                <a:cubicBezTo>
                  <a:pt x="193" y="58"/>
                  <a:pt x="193" y="58"/>
                  <a:pt x="193" y="58"/>
                </a:cubicBezTo>
                <a:cubicBezTo>
                  <a:pt x="193" y="59"/>
                  <a:pt x="193" y="60"/>
                  <a:pt x="193" y="61"/>
                </a:cubicBezTo>
                <a:cubicBezTo>
                  <a:pt x="194" y="62"/>
                  <a:pt x="195" y="62"/>
                  <a:pt x="196" y="62"/>
                </a:cubicBezTo>
                <a:cubicBezTo>
                  <a:pt x="197" y="62"/>
                  <a:pt x="198" y="62"/>
                  <a:pt x="199" y="61"/>
                </a:cubicBezTo>
                <a:lnTo>
                  <a:pt x="199" y="65"/>
                </a:lnTo>
                <a:close/>
                <a:moveTo>
                  <a:pt x="206" y="65"/>
                </a:moveTo>
                <a:cubicBezTo>
                  <a:pt x="202" y="65"/>
                  <a:pt x="202" y="65"/>
                  <a:pt x="202" y="65"/>
                </a:cubicBezTo>
                <a:cubicBezTo>
                  <a:pt x="202" y="29"/>
                  <a:pt x="202" y="29"/>
                  <a:pt x="202" y="29"/>
                </a:cubicBezTo>
                <a:cubicBezTo>
                  <a:pt x="206" y="29"/>
                  <a:pt x="206" y="29"/>
                  <a:pt x="206" y="29"/>
                </a:cubicBezTo>
                <a:lnTo>
                  <a:pt x="206" y="65"/>
                </a:lnTo>
                <a:close/>
                <a:moveTo>
                  <a:pt x="235" y="53"/>
                </a:moveTo>
                <a:cubicBezTo>
                  <a:pt x="235" y="57"/>
                  <a:pt x="234" y="60"/>
                  <a:pt x="231" y="62"/>
                </a:cubicBezTo>
                <a:cubicBezTo>
                  <a:pt x="229" y="64"/>
                  <a:pt x="226" y="65"/>
                  <a:pt x="223" y="65"/>
                </a:cubicBezTo>
                <a:cubicBezTo>
                  <a:pt x="219" y="65"/>
                  <a:pt x="216" y="64"/>
                  <a:pt x="214" y="62"/>
                </a:cubicBezTo>
                <a:cubicBezTo>
                  <a:pt x="212" y="60"/>
                  <a:pt x="211" y="57"/>
                  <a:pt x="211" y="53"/>
                </a:cubicBezTo>
                <a:cubicBezTo>
                  <a:pt x="211" y="49"/>
                  <a:pt x="212" y="46"/>
                  <a:pt x="214" y="44"/>
                </a:cubicBezTo>
                <a:cubicBezTo>
                  <a:pt x="216" y="41"/>
                  <a:pt x="219" y="40"/>
                  <a:pt x="223" y="40"/>
                </a:cubicBezTo>
                <a:cubicBezTo>
                  <a:pt x="227" y="40"/>
                  <a:pt x="230" y="41"/>
                  <a:pt x="232" y="44"/>
                </a:cubicBezTo>
                <a:cubicBezTo>
                  <a:pt x="234" y="46"/>
                  <a:pt x="235" y="49"/>
                  <a:pt x="235" y="53"/>
                </a:cubicBezTo>
                <a:close/>
                <a:moveTo>
                  <a:pt x="231" y="53"/>
                </a:moveTo>
                <a:cubicBezTo>
                  <a:pt x="231" y="50"/>
                  <a:pt x="230" y="48"/>
                  <a:pt x="229" y="46"/>
                </a:cubicBezTo>
                <a:cubicBezTo>
                  <a:pt x="227" y="44"/>
                  <a:pt x="225" y="44"/>
                  <a:pt x="223" y="44"/>
                </a:cubicBezTo>
                <a:cubicBezTo>
                  <a:pt x="220" y="44"/>
                  <a:pt x="218" y="44"/>
                  <a:pt x="217" y="46"/>
                </a:cubicBezTo>
                <a:cubicBezTo>
                  <a:pt x="216" y="48"/>
                  <a:pt x="215" y="50"/>
                  <a:pt x="215" y="53"/>
                </a:cubicBezTo>
                <a:cubicBezTo>
                  <a:pt x="215" y="56"/>
                  <a:pt x="216" y="58"/>
                  <a:pt x="217" y="60"/>
                </a:cubicBezTo>
                <a:cubicBezTo>
                  <a:pt x="219" y="61"/>
                  <a:pt x="220" y="62"/>
                  <a:pt x="223" y="62"/>
                </a:cubicBezTo>
                <a:cubicBezTo>
                  <a:pt x="225" y="62"/>
                  <a:pt x="227" y="61"/>
                  <a:pt x="229" y="60"/>
                </a:cubicBezTo>
                <a:cubicBezTo>
                  <a:pt x="230" y="58"/>
                  <a:pt x="231" y="56"/>
                  <a:pt x="231" y="53"/>
                </a:cubicBezTo>
                <a:close/>
                <a:moveTo>
                  <a:pt x="261" y="53"/>
                </a:moveTo>
                <a:cubicBezTo>
                  <a:pt x="261" y="57"/>
                  <a:pt x="260" y="60"/>
                  <a:pt x="258" y="62"/>
                </a:cubicBezTo>
                <a:cubicBezTo>
                  <a:pt x="256" y="64"/>
                  <a:pt x="253" y="65"/>
                  <a:pt x="249" y="65"/>
                </a:cubicBezTo>
                <a:cubicBezTo>
                  <a:pt x="246" y="65"/>
                  <a:pt x="243" y="64"/>
                  <a:pt x="241" y="62"/>
                </a:cubicBezTo>
                <a:cubicBezTo>
                  <a:pt x="238" y="60"/>
                  <a:pt x="237" y="57"/>
                  <a:pt x="237" y="53"/>
                </a:cubicBezTo>
                <a:cubicBezTo>
                  <a:pt x="237" y="49"/>
                  <a:pt x="238" y="46"/>
                  <a:pt x="241" y="44"/>
                </a:cubicBezTo>
                <a:cubicBezTo>
                  <a:pt x="243" y="41"/>
                  <a:pt x="246" y="40"/>
                  <a:pt x="250" y="40"/>
                </a:cubicBezTo>
                <a:cubicBezTo>
                  <a:pt x="253" y="40"/>
                  <a:pt x="256" y="41"/>
                  <a:pt x="258" y="44"/>
                </a:cubicBezTo>
                <a:cubicBezTo>
                  <a:pt x="260" y="46"/>
                  <a:pt x="261" y="49"/>
                  <a:pt x="261" y="53"/>
                </a:cubicBezTo>
                <a:close/>
                <a:moveTo>
                  <a:pt x="257" y="53"/>
                </a:moveTo>
                <a:cubicBezTo>
                  <a:pt x="257" y="50"/>
                  <a:pt x="256" y="48"/>
                  <a:pt x="255" y="46"/>
                </a:cubicBezTo>
                <a:cubicBezTo>
                  <a:pt x="254" y="44"/>
                  <a:pt x="252" y="44"/>
                  <a:pt x="249" y="44"/>
                </a:cubicBezTo>
                <a:cubicBezTo>
                  <a:pt x="247" y="44"/>
                  <a:pt x="245" y="44"/>
                  <a:pt x="244" y="46"/>
                </a:cubicBezTo>
                <a:cubicBezTo>
                  <a:pt x="242" y="48"/>
                  <a:pt x="241" y="50"/>
                  <a:pt x="241" y="53"/>
                </a:cubicBezTo>
                <a:cubicBezTo>
                  <a:pt x="241" y="56"/>
                  <a:pt x="242" y="58"/>
                  <a:pt x="244" y="60"/>
                </a:cubicBezTo>
                <a:cubicBezTo>
                  <a:pt x="245" y="61"/>
                  <a:pt x="247" y="62"/>
                  <a:pt x="249" y="62"/>
                </a:cubicBezTo>
                <a:cubicBezTo>
                  <a:pt x="252" y="62"/>
                  <a:pt x="254" y="61"/>
                  <a:pt x="255" y="60"/>
                </a:cubicBezTo>
                <a:cubicBezTo>
                  <a:pt x="256" y="58"/>
                  <a:pt x="257" y="56"/>
                  <a:pt x="257" y="53"/>
                </a:cubicBezTo>
                <a:close/>
                <a:moveTo>
                  <a:pt x="286" y="65"/>
                </a:moveTo>
                <a:cubicBezTo>
                  <a:pt x="280" y="65"/>
                  <a:pt x="280" y="65"/>
                  <a:pt x="280" y="65"/>
                </a:cubicBezTo>
                <a:cubicBezTo>
                  <a:pt x="270" y="53"/>
                  <a:pt x="270" y="53"/>
                  <a:pt x="270" y="53"/>
                </a:cubicBezTo>
                <a:cubicBezTo>
                  <a:pt x="270" y="53"/>
                  <a:pt x="270" y="53"/>
                  <a:pt x="270" y="53"/>
                </a:cubicBezTo>
                <a:cubicBezTo>
                  <a:pt x="270" y="65"/>
                  <a:pt x="270" y="65"/>
                  <a:pt x="270" y="65"/>
                </a:cubicBezTo>
                <a:cubicBezTo>
                  <a:pt x="266" y="65"/>
                  <a:pt x="266" y="65"/>
                  <a:pt x="266" y="65"/>
                </a:cubicBezTo>
                <a:cubicBezTo>
                  <a:pt x="266" y="29"/>
                  <a:pt x="266" y="29"/>
                  <a:pt x="266" y="29"/>
                </a:cubicBezTo>
                <a:cubicBezTo>
                  <a:pt x="270" y="29"/>
                  <a:pt x="270" y="29"/>
                  <a:pt x="270" y="29"/>
                </a:cubicBezTo>
                <a:cubicBezTo>
                  <a:pt x="270" y="52"/>
                  <a:pt x="270" y="52"/>
                  <a:pt x="270" y="52"/>
                </a:cubicBezTo>
                <a:cubicBezTo>
                  <a:pt x="270" y="52"/>
                  <a:pt x="270" y="52"/>
                  <a:pt x="270" y="52"/>
                </a:cubicBezTo>
                <a:cubicBezTo>
                  <a:pt x="280" y="41"/>
                  <a:pt x="280" y="41"/>
                  <a:pt x="280" y="41"/>
                </a:cubicBezTo>
                <a:cubicBezTo>
                  <a:pt x="285" y="41"/>
                  <a:pt x="285" y="41"/>
                  <a:pt x="285" y="41"/>
                </a:cubicBezTo>
                <a:cubicBezTo>
                  <a:pt x="274" y="52"/>
                  <a:pt x="274" y="52"/>
                  <a:pt x="274" y="52"/>
                </a:cubicBezTo>
                <a:lnTo>
                  <a:pt x="286"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75" name="Freeform 35"/>
          <p:cNvSpPr>
            <a:spLocks noChangeAspect="1" noEditPoints="1"/>
          </p:cNvSpPr>
          <p:nvPr/>
        </p:nvSpPr>
        <p:spPr bwMode="auto">
          <a:xfrm>
            <a:off x="2343883" y="4070677"/>
            <a:ext cx="1321246" cy="369624"/>
          </a:xfrm>
          <a:custGeom>
            <a:avLst/>
            <a:gdLst>
              <a:gd name="T0" fmla="*/ 128 w 344"/>
              <a:gd name="T1" fmla="*/ 52 h 96"/>
              <a:gd name="T2" fmla="*/ 133 w 344"/>
              <a:gd name="T3" fmla="*/ 31 h 96"/>
              <a:gd name="T4" fmla="*/ 133 w 344"/>
              <a:gd name="T5" fmla="*/ 34 h 96"/>
              <a:gd name="T6" fmla="*/ 139 w 344"/>
              <a:gd name="T7" fmla="*/ 46 h 96"/>
              <a:gd name="T8" fmla="*/ 157 w 344"/>
              <a:gd name="T9" fmla="*/ 65 h 96"/>
              <a:gd name="T10" fmla="*/ 158 w 344"/>
              <a:gd name="T11" fmla="*/ 40 h 96"/>
              <a:gd name="T12" fmla="*/ 163 w 344"/>
              <a:gd name="T13" fmla="*/ 45 h 96"/>
              <a:gd name="T14" fmla="*/ 152 w 344"/>
              <a:gd name="T15" fmla="*/ 59 h 96"/>
              <a:gd name="T16" fmla="*/ 204 w 344"/>
              <a:gd name="T17" fmla="*/ 40 h 96"/>
              <a:gd name="T18" fmla="*/ 188 w 344"/>
              <a:gd name="T19" fmla="*/ 45 h 96"/>
              <a:gd name="T20" fmla="*/ 178 w 344"/>
              <a:gd name="T21" fmla="*/ 64 h 96"/>
              <a:gd name="T22" fmla="*/ 180 w 344"/>
              <a:gd name="T23" fmla="*/ 61 h 96"/>
              <a:gd name="T24" fmla="*/ 190 w 344"/>
              <a:gd name="T25" fmla="*/ 40 h 96"/>
              <a:gd name="T26" fmla="*/ 196 w 344"/>
              <a:gd name="T27" fmla="*/ 58 h 96"/>
              <a:gd name="T28" fmla="*/ 210 w 344"/>
              <a:gd name="T29" fmla="*/ 53 h 96"/>
              <a:gd name="T30" fmla="*/ 225 w 344"/>
              <a:gd name="T31" fmla="*/ 63 h 96"/>
              <a:gd name="T32" fmla="*/ 207 w 344"/>
              <a:gd name="T33" fmla="*/ 46 h 96"/>
              <a:gd name="T34" fmla="*/ 227 w 344"/>
              <a:gd name="T35" fmla="*/ 51 h 96"/>
              <a:gd name="T36" fmla="*/ 217 w 344"/>
              <a:gd name="T37" fmla="*/ 43 h 96"/>
              <a:gd name="T38" fmla="*/ 243 w 344"/>
              <a:gd name="T39" fmla="*/ 44 h 96"/>
              <a:gd name="T40" fmla="*/ 235 w 344"/>
              <a:gd name="T41" fmla="*/ 64 h 96"/>
              <a:gd name="T42" fmla="*/ 235 w 344"/>
              <a:gd name="T43" fmla="*/ 45 h 96"/>
              <a:gd name="T44" fmla="*/ 243 w 344"/>
              <a:gd name="T45" fmla="*/ 40 h 96"/>
              <a:gd name="T46" fmla="*/ 255 w 344"/>
              <a:gd name="T47" fmla="*/ 52 h 96"/>
              <a:gd name="T48" fmla="*/ 247 w 344"/>
              <a:gd name="T49" fmla="*/ 31 h 96"/>
              <a:gd name="T50" fmla="*/ 263 w 344"/>
              <a:gd name="T51" fmla="*/ 41 h 96"/>
              <a:gd name="T52" fmla="*/ 255 w 344"/>
              <a:gd name="T53" fmla="*/ 48 h 96"/>
              <a:gd name="T54" fmla="*/ 289 w 344"/>
              <a:gd name="T55" fmla="*/ 61 h 96"/>
              <a:gd name="T56" fmla="*/ 271 w 344"/>
              <a:gd name="T57" fmla="*/ 43 h 96"/>
              <a:gd name="T58" fmla="*/ 288 w 344"/>
              <a:gd name="T59" fmla="*/ 52 h 96"/>
              <a:gd name="T60" fmla="*/ 272 w 344"/>
              <a:gd name="T61" fmla="*/ 53 h 96"/>
              <a:gd name="T62" fmla="*/ 288 w 344"/>
              <a:gd name="T63" fmla="*/ 52 h 96"/>
              <a:gd name="T64" fmla="*/ 297 w 344"/>
              <a:gd name="T65" fmla="*/ 34 h 96"/>
              <a:gd name="T66" fmla="*/ 300 w 344"/>
              <a:gd name="T67" fmla="*/ 30 h 96"/>
              <a:gd name="T68" fmla="*/ 297 w 344"/>
              <a:gd name="T69" fmla="*/ 40 h 96"/>
              <a:gd name="T70" fmla="*/ 323 w 344"/>
              <a:gd name="T71" fmla="*/ 64 h 96"/>
              <a:gd name="T72" fmla="*/ 311 w 344"/>
              <a:gd name="T73" fmla="*/ 51 h 96"/>
              <a:gd name="T74" fmla="*/ 311 w 344"/>
              <a:gd name="T75" fmla="*/ 40 h 96"/>
              <a:gd name="T76" fmla="*/ 325 w 344"/>
              <a:gd name="T77" fmla="*/ 42 h 96"/>
              <a:gd name="T78" fmla="*/ 340 w 344"/>
              <a:gd name="T79" fmla="*/ 65 h 96"/>
              <a:gd name="T80" fmla="*/ 330 w 344"/>
              <a:gd name="T81" fmla="*/ 40 h 96"/>
              <a:gd name="T82" fmla="*/ 338 w 344"/>
              <a:gd name="T83" fmla="*/ 40 h 96"/>
              <a:gd name="T84" fmla="*/ 338 w 344"/>
              <a:gd name="T85" fmla="*/ 57 h 96"/>
              <a:gd name="T86" fmla="*/ 344 w 344"/>
              <a:gd name="T87" fmla="*/ 64 h 96"/>
              <a:gd name="T88" fmla="*/ 31 w 344"/>
              <a:gd name="T89" fmla="*/ 45 h 96"/>
              <a:gd name="T90" fmla="*/ 23 w 344"/>
              <a:gd name="T91" fmla="*/ 47 h 96"/>
              <a:gd name="T92" fmla="*/ 31 w 344"/>
              <a:gd name="T93" fmla="*/ 36 h 96"/>
              <a:gd name="T94" fmla="*/ 0 w 344"/>
              <a:gd name="T95" fmla="*/ 83 h 96"/>
              <a:gd name="T96" fmla="*/ 40 w 344"/>
              <a:gd name="T97" fmla="*/ 34 h 96"/>
              <a:gd name="T98" fmla="*/ 16 w 344"/>
              <a:gd name="T99" fmla="*/ 28 h 96"/>
              <a:gd name="T100" fmla="*/ 27 w 344"/>
              <a:gd name="T101" fmla="*/ 54 h 96"/>
              <a:gd name="T102" fmla="*/ 37 w 344"/>
              <a:gd name="T103" fmla="*/ 50 h 96"/>
              <a:gd name="T104" fmla="*/ 41 w 344"/>
              <a:gd name="T105" fmla="*/ 40 h 96"/>
              <a:gd name="T106" fmla="*/ 60 w 344"/>
              <a:gd name="T107" fmla="*/ 84 h 96"/>
              <a:gd name="T108" fmla="*/ 60 w 344"/>
              <a:gd name="T109" fmla="*/ 72 h 96"/>
              <a:gd name="T110" fmla="*/ 60 w 344"/>
              <a:gd name="T111" fmla="*/ 60 h 96"/>
              <a:gd name="T112" fmla="*/ 79 w 344"/>
              <a:gd name="T113" fmla="*/ 40 h 96"/>
              <a:gd name="T114" fmla="*/ 60 w 344"/>
              <a:gd name="T115" fmla="*/ 50 h 96"/>
              <a:gd name="T116" fmla="*/ 72 w 344"/>
              <a:gd name="T117" fmla="*/ 2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44" h="96">
                <a:moveTo>
                  <a:pt x="145" y="41"/>
                </a:moveTo>
                <a:cubicBezTo>
                  <a:pt x="145" y="44"/>
                  <a:pt x="144" y="47"/>
                  <a:pt x="141" y="49"/>
                </a:cubicBezTo>
                <a:cubicBezTo>
                  <a:pt x="139" y="51"/>
                  <a:pt x="136" y="52"/>
                  <a:pt x="133" y="52"/>
                </a:cubicBezTo>
                <a:cubicBezTo>
                  <a:pt x="128" y="52"/>
                  <a:pt x="128" y="52"/>
                  <a:pt x="128" y="52"/>
                </a:cubicBezTo>
                <a:cubicBezTo>
                  <a:pt x="128" y="64"/>
                  <a:pt x="128" y="64"/>
                  <a:pt x="128" y="64"/>
                </a:cubicBezTo>
                <a:cubicBezTo>
                  <a:pt x="124" y="64"/>
                  <a:pt x="124" y="64"/>
                  <a:pt x="124" y="64"/>
                </a:cubicBezTo>
                <a:cubicBezTo>
                  <a:pt x="124" y="31"/>
                  <a:pt x="124" y="31"/>
                  <a:pt x="124" y="31"/>
                </a:cubicBezTo>
                <a:cubicBezTo>
                  <a:pt x="133" y="31"/>
                  <a:pt x="133" y="31"/>
                  <a:pt x="133" y="31"/>
                </a:cubicBezTo>
                <a:cubicBezTo>
                  <a:pt x="137" y="31"/>
                  <a:pt x="140" y="32"/>
                  <a:pt x="142" y="33"/>
                </a:cubicBezTo>
                <a:cubicBezTo>
                  <a:pt x="144" y="35"/>
                  <a:pt x="145" y="38"/>
                  <a:pt x="145" y="41"/>
                </a:cubicBezTo>
                <a:close/>
                <a:moveTo>
                  <a:pt x="141" y="41"/>
                </a:moveTo>
                <a:cubicBezTo>
                  <a:pt x="141" y="37"/>
                  <a:pt x="138" y="34"/>
                  <a:pt x="133" y="34"/>
                </a:cubicBezTo>
                <a:cubicBezTo>
                  <a:pt x="128" y="34"/>
                  <a:pt x="128" y="34"/>
                  <a:pt x="128" y="34"/>
                </a:cubicBezTo>
                <a:cubicBezTo>
                  <a:pt x="128" y="48"/>
                  <a:pt x="128" y="48"/>
                  <a:pt x="128" y="48"/>
                </a:cubicBezTo>
                <a:cubicBezTo>
                  <a:pt x="132" y="48"/>
                  <a:pt x="132" y="48"/>
                  <a:pt x="132" y="48"/>
                </a:cubicBezTo>
                <a:cubicBezTo>
                  <a:pt x="135" y="48"/>
                  <a:pt x="137" y="48"/>
                  <a:pt x="139" y="46"/>
                </a:cubicBezTo>
                <a:cubicBezTo>
                  <a:pt x="140" y="45"/>
                  <a:pt x="141" y="43"/>
                  <a:pt x="141" y="41"/>
                </a:cubicBezTo>
                <a:close/>
                <a:moveTo>
                  <a:pt x="169" y="52"/>
                </a:moveTo>
                <a:cubicBezTo>
                  <a:pt x="169" y="56"/>
                  <a:pt x="168" y="59"/>
                  <a:pt x="166" y="61"/>
                </a:cubicBezTo>
                <a:cubicBezTo>
                  <a:pt x="164" y="64"/>
                  <a:pt x="161" y="65"/>
                  <a:pt x="157" y="65"/>
                </a:cubicBezTo>
                <a:cubicBezTo>
                  <a:pt x="154" y="65"/>
                  <a:pt x="151" y="64"/>
                  <a:pt x="149" y="62"/>
                </a:cubicBezTo>
                <a:cubicBezTo>
                  <a:pt x="147" y="59"/>
                  <a:pt x="146" y="56"/>
                  <a:pt x="146" y="53"/>
                </a:cubicBezTo>
                <a:cubicBezTo>
                  <a:pt x="146" y="49"/>
                  <a:pt x="147" y="46"/>
                  <a:pt x="149" y="43"/>
                </a:cubicBezTo>
                <a:cubicBezTo>
                  <a:pt x="151" y="41"/>
                  <a:pt x="154" y="40"/>
                  <a:pt x="158" y="40"/>
                </a:cubicBezTo>
                <a:cubicBezTo>
                  <a:pt x="162" y="40"/>
                  <a:pt x="164" y="41"/>
                  <a:pt x="166" y="43"/>
                </a:cubicBezTo>
                <a:cubicBezTo>
                  <a:pt x="168" y="45"/>
                  <a:pt x="169" y="48"/>
                  <a:pt x="169" y="52"/>
                </a:cubicBezTo>
                <a:close/>
                <a:moveTo>
                  <a:pt x="165" y="52"/>
                </a:moveTo>
                <a:cubicBezTo>
                  <a:pt x="165" y="49"/>
                  <a:pt x="165" y="47"/>
                  <a:pt x="163" y="45"/>
                </a:cubicBezTo>
                <a:cubicBezTo>
                  <a:pt x="162" y="44"/>
                  <a:pt x="160" y="43"/>
                  <a:pt x="158" y="43"/>
                </a:cubicBezTo>
                <a:cubicBezTo>
                  <a:pt x="155" y="43"/>
                  <a:pt x="153" y="44"/>
                  <a:pt x="152" y="46"/>
                </a:cubicBezTo>
                <a:cubicBezTo>
                  <a:pt x="150" y="47"/>
                  <a:pt x="150" y="50"/>
                  <a:pt x="150" y="53"/>
                </a:cubicBezTo>
                <a:cubicBezTo>
                  <a:pt x="150" y="55"/>
                  <a:pt x="150" y="58"/>
                  <a:pt x="152" y="59"/>
                </a:cubicBezTo>
                <a:cubicBezTo>
                  <a:pt x="153" y="61"/>
                  <a:pt x="155" y="62"/>
                  <a:pt x="158" y="62"/>
                </a:cubicBezTo>
                <a:cubicBezTo>
                  <a:pt x="160" y="62"/>
                  <a:pt x="162" y="61"/>
                  <a:pt x="163" y="59"/>
                </a:cubicBezTo>
                <a:cubicBezTo>
                  <a:pt x="165" y="58"/>
                  <a:pt x="165" y="55"/>
                  <a:pt x="165" y="52"/>
                </a:cubicBezTo>
                <a:close/>
                <a:moveTo>
                  <a:pt x="204" y="40"/>
                </a:moveTo>
                <a:cubicBezTo>
                  <a:pt x="197" y="64"/>
                  <a:pt x="197" y="64"/>
                  <a:pt x="197" y="64"/>
                </a:cubicBezTo>
                <a:cubicBezTo>
                  <a:pt x="193" y="64"/>
                  <a:pt x="193" y="64"/>
                  <a:pt x="193" y="64"/>
                </a:cubicBezTo>
                <a:cubicBezTo>
                  <a:pt x="188" y="47"/>
                  <a:pt x="188" y="47"/>
                  <a:pt x="188" y="47"/>
                </a:cubicBezTo>
                <a:cubicBezTo>
                  <a:pt x="188" y="47"/>
                  <a:pt x="188" y="46"/>
                  <a:pt x="188" y="45"/>
                </a:cubicBezTo>
                <a:cubicBezTo>
                  <a:pt x="188" y="45"/>
                  <a:pt x="188" y="45"/>
                  <a:pt x="188" y="45"/>
                </a:cubicBezTo>
                <a:cubicBezTo>
                  <a:pt x="188" y="46"/>
                  <a:pt x="187" y="46"/>
                  <a:pt x="187" y="47"/>
                </a:cubicBezTo>
                <a:cubicBezTo>
                  <a:pt x="182" y="64"/>
                  <a:pt x="182" y="64"/>
                  <a:pt x="182" y="64"/>
                </a:cubicBezTo>
                <a:cubicBezTo>
                  <a:pt x="178" y="64"/>
                  <a:pt x="178" y="64"/>
                  <a:pt x="178" y="64"/>
                </a:cubicBezTo>
                <a:cubicBezTo>
                  <a:pt x="171" y="40"/>
                  <a:pt x="171" y="40"/>
                  <a:pt x="171" y="40"/>
                </a:cubicBezTo>
                <a:cubicBezTo>
                  <a:pt x="175" y="40"/>
                  <a:pt x="175" y="40"/>
                  <a:pt x="175" y="40"/>
                </a:cubicBezTo>
                <a:cubicBezTo>
                  <a:pt x="180" y="58"/>
                  <a:pt x="180" y="58"/>
                  <a:pt x="180" y="58"/>
                </a:cubicBezTo>
                <a:cubicBezTo>
                  <a:pt x="180" y="59"/>
                  <a:pt x="180" y="60"/>
                  <a:pt x="180" y="61"/>
                </a:cubicBezTo>
                <a:cubicBezTo>
                  <a:pt x="180" y="61"/>
                  <a:pt x="180" y="61"/>
                  <a:pt x="180" y="61"/>
                </a:cubicBezTo>
                <a:cubicBezTo>
                  <a:pt x="180" y="60"/>
                  <a:pt x="180" y="59"/>
                  <a:pt x="181" y="58"/>
                </a:cubicBezTo>
                <a:cubicBezTo>
                  <a:pt x="186" y="40"/>
                  <a:pt x="186" y="40"/>
                  <a:pt x="186" y="40"/>
                </a:cubicBezTo>
                <a:cubicBezTo>
                  <a:pt x="190" y="40"/>
                  <a:pt x="190" y="40"/>
                  <a:pt x="190" y="40"/>
                </a:cubicBezTo>
                <a:cubicBezTo>
                  <a:pt x="195" y="58"/>
                  <a:pt x="195" y="58"/>
                  <a:pt x="195" y="58"/>
                </a:cubicBezTo>
                <a:cubicBezTo>
                  <a:pt x="195" y="59"/>
                  <a:pt x="195" y="60"/>
                  <a:pt x="195" y="61"/>
                </a:cubicBezTo>
                <a:cubicBezTo>
                  <a:pt x="195" y="61"/>
                  <a:pt x="195" y="61"/>
                  <a:pt x="195" y="61"/>
                </a:cubicBezTo>
                <a:cubicBezTo>
                  <a:pt x="195" y="60"/>
                  <a:pt x="195" y="59"/>
                  <a:pt x="196" y="58"/>
                </a:cubicBezTo>
                <a:cubicBezTo>
                  <a:pt x="200" y="40"/>
                  <a:pt x="200" y="40"/>
                  <a:pt x="200" y="40"/>
                </a:cubicBezTo>
                <a:lnTo>
                  <a:pt x="204" y="40"/>
                </a:lnTo>
                <a:close/>
                <a:moveTo>
                  <a:pt x="227" y="53"/>
                </a:moveTo>
                <a:cubicBezTo>
                  <a:pt x="210" y="53"/>
                  <a:pt x="210" y="53"/>
                  <a:pt x="210" y="53"/>
                </a:cubicBezTo>
                <a:cubicBezTo>
                  <a:pt x="210" y="56"/>
                  <a:pt x="210" y="58"/>
                  <a:pt x="212" y="60"/>
                </a:cubicBezTo>
                <a:cubicBezTo>
                  <a:pt x="213" y="61"/>
                  <a:pt x="215" y="62"/>
                  <a:pt x="217" y="62"/>
                </a:cubicBezTo>
                <a:cubicBezTo>
                  <a:pt x="220" y="62"/>
                  <a:pt x="223" y="61"/>
                  <a:pt x="225" y="59"/>
                </a:cubicBezTo>
                <a:cubicBezTo>
                  <a:pt x="225" y="63"/>
                  <a:pt x="225" y="63"/>
                  <a:pt x="225" y="63"/>
                </a:cubicBezTo>
                <a:cubicBezTo>
                  <a:pt x="223" y="64"/>
                  <a:pt x="220" y="65"/>
                  <a:pt x="216" y="65"/>
                </a:cubicBezTo>
                <a:cubicBezTo>
                  <a:pt x="213" y="65"/>
                  <a:pt x="210" y="64"/>
                  <a:pt x="208" y="62"/>
                </a:cubicBezTo>
                <a:cubicBezTo>
                  <a:pt x="207" y="59"/>
                  <a:pt x="206" y="56"/>
                  <a:pt x="206" y="52"/>
                </a:cubicBezTo>
                <a:cubicBezTo>
                  <a:pt x="206" y="50"/>
                  <a:pt x="206" y="48"/>
                  <a:pt x="207" y="46"/>
                </a:cubicBezTo>
                <a:cubicBezTo>
                  <a:pt x="208" y="44"/>
                  <a:pt x="209" y="42"/>
                  <a:pt x="211" y="41"/>
                </a:cubicBezTo>
                <a:cubicBezTo>
                  <a:pt x="213" y="40"/>
                  <a:pt x="215" y="40"/>
                  <a:pt x="217" y="40"/>
                </a:cubicBezTo>
                <a:cubicBezTo>
                  <a:pt x="220" y="40"/>
                  <a:pt x="222" y="41"/>
                  <a:pt x="224" y="43"/>
                </a:cubicBezTo>
                <a:cubicBezTo>
                  <a:pt x="226" y="45"/>
                  <a:pt x="227" y="48"/>
                  <a:pt x="227" y="51"/>
                </a:cubicBezTo>
                <a:lnTo>
                  <a:pt x="227" y="53"/>
                </a:lnTo>
                <a:close/>
                <a:moveTo>
                  <a:pt x="223" y="50"/>
                </a:moveTo>
                <a:cubicBezTo>
                  <a:pt x="223" y="48"/>
                  <a:pt x="222" y="46"/>
                  <a:pt x="221" y="45"/>
                </a:cubicBezTo>
                <a:cubicBezTo>
                  <a:pt x="220" y="44"/>
                  <a:pt x="218" y="43"/>
                  <a:pt x="217" y="43"/>
                </a:cubicBezTo>
                <a:cubicBezTo>
                  <a:pt x="215" y="43"/>
                  <a:pt x="213" y="44"/>
                  <a:pt x="212" y="45"/>
                </a:cubicBezTo>
                <a:cubicBezTo>
                  <a:pt x="211" y="46"/>
                  <a:pt x="210" y="48"/>
                  <a:pt x="210" y="50"/>
                </a:cubicBezTo>
                <a:lnTo>
                  <a:pt x="223" y="50"/>
                </a:lnTo>
                <a:close/>
                <a:moveTo>
                  <a:pt x="243" y="44"/>
                </a:moveTo>
                <a:cubicBezTo>
                  <a:pt x="243" y="44"/>
                  <a:pt x="242" y="44"/>
                  <a:pt x="240" y="44"/>
                </a:cubicBezTo>
                <a:cubicBezTo>
                  <a:pt x="239" y="44"/>
                  <a:pt x="237" y="44"/>
                  <a:pt x="236" y="46"/>
                </a:cubicBezTo>
                <a:cubicBezTo>
                  <a:pt x="235" y="48"/>
                  <a:pt x="235" y="50"/>
                  <a:pt x="235" y="52"/>
                </a:cubicBezTo>
                <a:cubicBezTo>
                  <a:pt x="235" y="64"/>
                  <a:pt x="235" y="64"/>
                  <a:pt x="235" y="64"/>
                </a:cubicBezTo>
                <a:cubicBezTo>
                  <a:pt x="231" y="64"/>
                  <a:pt x="231" y="64"/>
                  <a:pt x="231" y="64"/>
                </a:cubicBezTo>
                <a:cubicBezTo>
                  <a:pt x="231" y="40"/>
                  <a:pt x="231" y="40"/>
                  <a:pt x="231" y="40"/>
                </a:cubicBezTo>
                <a:cubicBezTo>
                  <a:pt x="235" y="40"/>
                  <a:pt x="235" y="40"/>
                  <a:pt x="235" y="40"/>
                </a:cubicBezTo>
                <a:cubicBezTo>
                  <a:pt x="235" y="45"/>
                  <a:pt x="235" y="45"/>
                  <a:pt x="235" y="45"/>
                </a:cubicBezTo>
                <a:cubicBezTo>
                  <a:pt x="235" y="45"/>
                  <a:pt x="235" y="45"/>
                  <a:pt x="235" y="45"/>
                </a:cubicBezTo>
                <a:cubicBezTo>
                  <a:pt x="235" y="44"/>
                  <a:pt x="236" y="42"/>
                  <a:pt x="237" y="41"/>
                </a:cubicBezTo>
                <a:cubicBezTo>
                  <a:pt x="238" y="40"/>
                  <a:pt x="240" y="40"/>
                  <a:pt x="241" y="40"/>
                </a:cubicBezTo>
                <a:cubicBezTo>
                  <a:pt x="242" y="40"/>
                  <a:pt x="243" y="40"/>
                  <a:pt x="243" y="40"/>
                </a:cubicBezTo>
                <a:lnTo>
                  <a:pt x="243" y="44"/>
                </a:lnTo>
                <a:close/>
                <a:moveTo>
                  <a:pt x="267" y="41"/>
                </a:moveTo>
                <a:cubicBezTo>
                  <a:pt x="267" y="44"/>
                  <a:pt x="266" y="47"/>
                  <a:pt x="264" y="49"/>
                </a:cubicBezTo>
                <a:cubicBezTo>
                  <a:pt x="262" y="51"/>
                  <a:pt x="259" y="52"/>
                  <a:pt x="255" y="52"/>
                </a:cubicBezTo>
                <a:cubicBezTo>
                  <a:pt x="251" y="52"/>
                  <a:pt x="251" y="52"/>
                  <a:pt x="251" y="52"/>
                </a:cubicBezTo>
                <a:cubicBezTo>
                  <a:pt x="251" y="64"/>
                  <a:pt x="251" y="64"/>
                  <a:pt x="251" y="64"/>
                </a:cubicBezTo>
                <a:cubicBezTo>
                  <a:pt x="247" y="64"/>
                  <a:pt x="247" y="64"/>
                  <a:pt x="247" y="64"/>
                </a:cubicBezTo>
                <a:cubicBezTo>
                  <a:pt x="247" y="31"/>
                  <a:pt x="247" y="31"/>
                  <a:pt x="247" y="31"/>
                </a:cubicBezTo>
                <a:cubicBezTo>
                  <a:pt x="256" y="31"/>
                  <a:pt x="256" y="31"/>
                  <a:pt x="256" y="31"/>
                </a:cubicBezTo>
                <a:cubicBezTo>
                  <a:pt x="260" y="31"/>
                  <a:pt x="262" y="32"/>
                  <a:pt x="264" y="33"/>
                </a:cubicBezTo>
                <a:cubicBezTo>
                  <a:pt x="266" y="35"/>
                  <a:pt x="267" y="38"/>
                  <a:pt x="267" y="41"/>
                </a:cubicBezTo>
                <a:close/>
                <a:moveTo>
                  <a:pt x="263" y="41"/>
                </a:moveTo>
                <a:cubicBezTo>
                  <a:pt x="263" y="37"/>
                  <a:pt x="261" y="34"/>
                  <a:pt x="255" y="34"/>
                </a:cubicBezTo>
                <a:cubicBezTo>
                  <a:pt x="251" y="34"/>
                  <a:pt x="251" y="34"/>
                  <a:pt x="251" y="34"/>
                </a:cubicBezTo>
                <a:cubicBezTo>
                  <a:pt x="251" y="48"/>
                  <a:pt x="251" y="48"/>
                  <a:pt x="251" y="48"/>
                </a:cubicBezTo>
                <a:cubicBezTo>
                  <a:pt x="255" y="48"/>
                  <a:pt x="255" y="48"/>
                  <a:pt x="255" y="48"/>
                </a:cubicBezTo>
                <a:cubicBezTo>
                  <a:pt x="258" y="48"/>
                  <a:pt x="260" y="48"/>
                  <a:pt x="261" y="46"/>
                </a:cubicBezTo>
                <a:cubicBezTo>
                  <a:pt x="262" y="45"/>
                  <a:pt x="263" y="43"/>
                  <a:pt x="263" y="41"/>
                </a:cubicBezTo>
                <a:close/>
                <a:moveTo>
                  <a:pt x="292" y="52"/>
                </a:moveTo>
                <a:cubicBezTo>
                  <a:pt x="292" y="56"/>
                  <a:pt x="291" y="59"/>
                  <a:pt x="289" y="61"/>
                </a:cubicBezTo>
                <a:cubicBezTo>
                  <a:pt x="286" y="64"/>
                  <a:pt x="284" y="65"/>
                  <a:pt x="280" y="65"/>
                </a:cubicBezTo>
                <a:cubicBezTo>
                  <a:pt x="276" y="65"/>
                  <a:pt x="274" y="64"/>
                  <a:pt x="271" y="62"/>
                </a:cubicBezTo>
                <a:cubicBezTo>
                  <a:pt x="269" y="59"/>
                  <a:pt x="268" y="56"/>
                  <a:pt x="268" y="53"/>
                </a:cubicBezTo>
                <a:cubicBezTo>
                  <a:pt x="268" y="49"/>
                  <a:pt x="269" y="46"/>
                  <a:pt x="271" y="43"/>
                </a:cubicBezTo>
                <a:cubicBezTo>
                  <a:pt x="274" y="41"/>
                  <a:pt x="277" y="40"/>
                  <a:pt x="280" y="40"/>
                </a:cubicBezTo>
                <a:cubicBezTo>
                  <a:pt x="284" y="40"/>
                  <a:pt x="287" y="41"/>
                  <a:pt x="289" y="43"/>
                </a:cubicBezTo>
                <a:cubicBezTo>
                  <a:pt x="291" y="45"/>
                  <a:pt x="292" y="48"/>
                  <a:pt x="292" y="52"/>
                </a:cubicBezTo>
                <a:close/>
                <a:moveTo>
                  <a:pt x="288" y="52"/>
                </a:moveTo>
                <a:cubicBezTo>
                  <a:pt x="288" y="49"/>
                  <a:pt x="287" y="47"/>
                  <a:pt x="286" y="45"/>
                </a:cubicBezTo>
                <a:cubicBezTo>
                  <a:pt x="285" y="44"/>
                  <a:pt x="283" y="43"/>
                  <a:pt x="280" y="43"/>
                </a:cubicBezTo>
                <a:cubicBezTo>
                  <a:pt x="278" y="43"/>
                  <a:pt x="276" y="44"/>
                  <a:pt x="274" y="46"/>
                </a:cubicBezTo>
                <a:cubicBezTo>
                  <a:pt x="273" y="47"/>
                  <a:pt x="272" y="50"/>
                  <a:pt x="272" y="53"/>
                </a:cubicBezTo>
                <a:cubicBezTo>
                  <a:pt x="272" y="55"/>
                  <a:pt x="273" y="58"/>
                  <a:pt x="274" y="59"/>
                </a:cubicBezTo>
                <a:cubicBezTo>
                  <a:pt x="276" y="61"/>
                  <a:pt x="278" y="62"/>
                  <a:pt x="280" y="62"/>
                </a:cubicBezTo>
                <a:cubicBezTo>
                  <a:pt x="283" y="62"/>
                  <a:pt x="285" y="61"/>
                  <a:pt x="286" y="59"/>
                </a:cubicBezTo>
                <a:cubicBezTo>
                  <a:pt x="287" y="58"/>
                  <a:pt x="288" y="55"/>
                  <a:pt x="288" y="52"/>
                </a:cubicBezTo>
                <a:close/>
                <a:moveTo>
                  <a:pt x="301" y="32"/>
                </a:moveTo>
                <a:cubicBezTo>
                  <a:pt x="301" y="33"/>
                  <a:pt x="301" y="33"/>
                  <a:pt x="300" y="34"/>
                </a:cubicBezTo>
                <a:cubicBezTo>
                  <a:pt x="300" y="34"/>
                  <a:pt x="299" y="34"/>
                  <a:pt x="298" y="34"/>
                </a:cubicBezTo>
                <a:cubicBezTo>
                  <a:pt x="298" y="34"/>
                  <a:pt x="297" y="34"/>
                  <a:pt x="297" y="34"/>
                </a:cubicBezTo>
                <a:cubicBezTo>
                  <a:pt x="296" y="33"/>
                  <a:pt x="296" y="33"/>
                  <a:pt x="296" y="32"/>
                </a:cubicBezTo>
                <a:cubicBezTo>
                  <a:pt x="296" y="31"/>
                  <a:pt x="296" y="31"/>
                  <a:pt x="297" y="30"/>
                </a:cubicBezTo>
                <a:cubicBezTo>
                  <a:pt x="297" y="30"/>
                  <a:pt x="298" y="29"/>
                  <a:pt x="298" y="29"/>
                </a:cubicBezTo>
                <a:cubicBezTo>
                  <a:pt x="299" y="29"/>
                  <a:pt x="300" y="30"/>
                  <a:pt x="300" y="30"/>
                </a:cubicBezTo>
                <a:cubicBezTo>
                  <a:pt x="301" y="31"/>
                  <a:pt x="301" y="31"/>
                  <a:pt x="301" y="32"/>
                </a:cubicBezTo>
                <a:close/>
                <a:moveTo>
                  <a:pt x="300" y="64"/>
                </a:moveTo>
                <a:cubicBezTo>
                  <a:pt x="297" y="64"/>
                  <a:pt x="297" y="64"/>
                  <a:pt x="297" y="64"/>
                </a:cubicBezTo>
                <a:cubicBezTo>
                  <a:pt x="297" y="40"/>
                  <a:pt x="297" y="40"/>
                  <a:pt x="297" y="40"/>
                </a:cubicBezTo>
                <a:cubicBezTo>
                  <a:pt x="300" y="40"/>
                  <a:pt x="300" y="40"/>
                  <a:pt x="300" y="40"/>
                </a:cubicBezTo>
                <a:lnTo>
                  <a:pt x="300" y="64"/>
                </a:lnTo>
                <a:close/>
                <a:moveTo>
                  <a:pt x="327" y="64"/>
                </a:moveTo>
                <a:cubicBezTo>
                  <a:pt x="323" y="64"/>
                  <a:pt x="323" y="64"/>
                  <a:pt x="323" y="64"/>
                </a:cubicBezTo>
                <a:cubicBezTo>
                  <a:pt x="323" y="51"/>
                  <a:pt x="323" y="51"/>
                  <a:pt x="323" y="51"/>
                </a:cubicBezTo>
                <a:cubicBezTo>
                  <a:pt x="323" y="46"/>
                  <a:pt x="321" y="43"/>
                  <a:pt x="317" y="43"/>
                </a:cubicBezTo>
                <a:cubicBezTo>
                  <a:pt x="315" y="43"/>
                  <a:pt x="314" y="44"/>
                  <a:pt x="313" y="45"/>
                </a:cubicBezTo>
                <a:cubicBezTo>
                  <a:pt x="311" y="47"/>
                  <a:pt x="311" y="48"/>
                  <a:pt x="311" y="51"/>
                </a:cubicBezTo>
                <a:cubicBezTo>
                  <a:pt x="311" y="64"/>
                  <a:pt x="311" y="64"/>
                  <a:pt x="311" y="64"/>
                </a:cubicBezTo>
                <a:cubicBezTo>
                  <a:pt x="307" y="64"/>
                  <a:pt x="307" y="64"/>
                  <a:pt x="307" y="64"/>
                </a:cubicBezTo>
                <a:cubicBezTo>
                  <a:pt x="307" y="40"/>
                  <a:pt x="307" y="40"/>
                  <a:pt x="307" y="40"/>
                </a:cubicBezTo>
                <a:cubicBezTo>
                  <a:pt x="311" y="40"/>
                  <a:pt x="311" y="40"/>
                  <a:pt x="311" y="40"/>
                </a:cubicBezTo>
                <a:cubicBezTo>
                  <a:pt x="311" y="44"/>
                  <a:pt x="311" y="44"/>
                  <a:pt x="311" y="44"/>
                </a:cubicBezTo>
                <a:cubicBezTo>
                  <a:pt x="311" y="44"/>
                  <a:pt x="311" y="44"/>
                  <a:pt x="311" y="44"/>
                </a:cubicBezTo>
                <a:cubicBezTo>
                  <a:pt x="313" y="41"/>
                  <a:pt x="315" y="40"/>
                  <a:pt x="319" y="40"/>
                </a:cubicBezTo>
                <a:cubicBezTo>
                  <a:pt x="321" y="40"/>
                  <a:pt x="323" y="41"/>
                  <a:pt x="325" y="42"/>
                </a:cubicBezTo>
                <a:cubicBezTo>
                  <a:pt x="326" y="44"/>
                  <a:pt x="327" y="47"/>
                  <a:pt x="327" y="50"/>
                </a:cubicBezTo>
                <a:lnTo>
                  <a:pt x="327" y="64"/>
                </a:lnTo>
                <a:close/>
                <a:moveTo>
                  <a:pt x="344" y="64"/>
                </a:moveTo>
                <a:cubicBezTo>
                  <a:pt x="343" y="65"/>
                  <a:pt x="342" y="65"/>
                  <a:pt x="340" y="65"/>
                </a:cubicBezTo>
                <a:cubicBezTo>
                  <a:pt x="336" y="65"/>
                  <a:pt x="334" y="63"/>
                  <a:pt x="334" y="58"/>
                </a:cubicBezTo>
                <a:cubicBezTo>
                  <a:pt x="334" y="44"/>
                  <a:pt x="334" y="44"/>
                  <a:pt x="334" y="44"/>
                </a:cubicBezTo>
                <a:cubicBezTo>
                  <a:pt x="330" y="44"/>
                  <a:pt x="330" y="44"/>
                  <a:pt x="330" y="44"/>
                </a:cubicBezTo>
                <a:cubicBezTo>
                  <a:pt x="330" y="40"/>
                  <a:pt x="330" y="40"/>
                  <a:pt x="330" y="40"/>
                </a:cubicBezTo>
                <a:cubicBezTo>
                  <a:pt x="334" y="40"/>
                  <a:pt x="334" y="40"/>
                  <a:pt x="334" y="40"/>
                </a:cubicBezTo>
                <a:cubicBezTo>
                  <a:pt x="334" y="35"/>
                  <a:pt x="334" y="35"/>
                  <a:pt x="334" y="35"/>
                </a:cubicBezTo>
                <a:cubicBezTo>
                  <a:pt x="338" y="33"/>
                  <a:pt x="338" y="33"/>
                  <a:pt x="338" y="33"/>
                </a:cubicBezTo>
                <a:cubicBezTo>
                  <a:pt x="338" y="40"/>
                  <a:pt x="338" y="40"/>
                  <a:pt x="338" y="40"/>
                </a:cubicBezTo>
                <a:cubicBezTo>
                  <a:pt x="344" y="40"/>
                  <a:pt x="344" y="40"/>
                  <a:pt x="344" y="40"/>
                </a:cubicBezTo>
                <a:cubicBezTo>
                  <a:pt x="344" y="44"/>
                  <a:pt x="344" y="44"/>
                  <a:pt x="344" y="44"/>
                </a:cubicBezTo>
                <a:cubicBezTo>
                  <a:pt x="338" y="44"/>
                  <a:pt x="338" y="44"/>
                  <a:pt x="338" y="44"/>
                </a:cubicBezTo>
                <a:cubicBezTo>
                  <a:pt x="338" y="57"/>
                  <a:pt x="338" y="57"/>
                  <a:pt x="338" y="57"/>
                </a:cubicBezTo>
                <a:cubicBezTo>
                  <a:pt x="338" y="59"/>
                  <a:pt x="338" y="60"/>
                  <a:pt x="339" y="61"/>
                </a:cubicBezTo>
                <a:cubicBezTo>
                  <a:pt x="339" y="61"/>
                  <a:pt x="340" y="62"/>
                  <a:pt x="341" y="62"/>
                </a:cubicBezTo>
                <a:cubicBezTo>
                  <a:pt x="342" y="62"/>
                  <a:pt x="343" y="61"/>
                  <a:pt x="344" y="61"/>
                </a:cubicBezTo>
                <a:lnTo>
                  <a:pt x="344" y="64"/>
                </a:lnTo>
                <a:close/>
                <a:moveTo>
                  <a:pt x="32" y="38"/>
                </a:moveTo>
                <a:cubicBezTo>
                  <a:pt x="32" y="39"/>
                  <a:pt x="33" y="40"/>
                  <a:pt x="33" y="41"/>
                </a:cubicBezTo>
                <a:cubicBezTo>
                  <a:pt x="33" y="42"/>
                  <a:pt x="32" y="43"/>
                  <a:pt x="32" y="43"/>
                </a:cubicBezTo>
                <a:cubicBezTo>
                  <a:pt x="32" y="44"/>
                  <a:pt x="32" y="45"/>
                  <a:pt x="31" y="45"/>
                </a:cubicBezTo>
                <a:cubicBezTo>
                  <a:pt x="30" y="46"/>
                  <a:pt x="30" y="46"/>
                  <a:pt x="29" y="47"/>
                </a:cubicBezTo>
                <a:cubicBezTo>
                  <a:pt x="28" y="47"/>
                  <a:pt x="27" y="47"/>
                  <a:pt x="26" y="47"/>
                </a:cubicBezTo>
                <a:cubicBezTo>
                  <a:pt x="23" y="47"/>
                  <a:pt x="23" y="47"/>
                  <a:pt x="23" y="47"/>
                </a:cubicBezTo>
                <a:cubicBezTo>
                  <a:pt x="23" y="47"/>
                  <a:pt x="23" y="47"/>
                  <a:pt x="23" y="47"/>
                </a:cubicBezTo>
                <a:cubicBezTo>
                  <a:pt x="23" y="35"/>
                  <a:pt x="23" y="35"/>
                  <a:pt x="23" y="35"/>
                </a:cubicBezTo>
                <a:cubicBezTo>
                  <a:pt x="26" y="35"/>
                  <a:pt x="26" y="35"/>
                  <a:pt x="26" y="35"/>
                </a:cubicBezTo>
                <a:cubicBezTo>
                  <a:pt x="27" y="35"/>
                  <a:pt x="28" y="35"/>
                  <a:pt x="29" y="35"/>
                </a:cubicBezTo>
                <a:cubicBezTo>
                  <a:pt x="30" y="35"/>
                  <a:pt x="30" y="35"/>
                  <a:pt x="31" y="36"/>
                </a:cubicBezTo>
                <a:cubicBezTo>
                  <a:pt x="32" y="36"/>
                  <a:pt x="32" y="37"/>
                  <a:pt x="32" y="38"/>
                </a:cubicBezTo>
                <a:close/>
                <a:moveTo>
                  <a:pt x="56" y="0"/>
                </a:moveTo>
                <a:cubicBezTo>
                  <a:pt x="56" y="96"/>
                  <a:pt x="56" y="96"/>
                  <a:pt x="56" y="96"/>
                </a:cubicBezTo>
                <a:cubicBezTo>
                  <a:pt x="0" y="83"/>
                  <a:pt x="0" y="83"/>
                  <a:pt x="0" y="83"/>
                </a:cubicBezTo>
                <a:cubicBezTo>
                  <a:pt x="0" y="13"/>
                  <a:pt x="0" y="13"/>
                  <a:pt x="0" y="13"/>
                </a:cubicBezTo>
                <a:lnTo>
                  <a:pt x="56" y="0"/>
                </a:lnTo>
                <a:close/>
                <a:moveTo>
                  <a:pt x="41" y="40"/>
                </a:moveTo>
                <a:cubicBezTo>
                  <a:pt x="41" y="38"/>
                  <a:pt x="41" y="36"/>
                  <a:pt x="40" y="34"/>
                </a:cubicBezTo>
                <a:cubicBezTo>
                  <a:pt x="40" y="33"/>
                  <a:pt x="39" y="31"/>
                  <a:pt x="38" y="30"/>
                </a:cubicBezTo>
                <a:cubicBezTo>
                  <a:pt x="37" y="29"/>
                  <a:pt x="35" y="29"/>
                  <a:pt x="33" y="28"/>
                </a:cubicBezTo>
                <a:cubicBezTo>
                  <a:pt x="32" y="28"/>
                  <a:pt x="30" y="28"/>
                  <a:pt x="28" y="28"/>
                </a:cubicBezTo>
                <a:cubicBezTo>
                  <a:pt x="16" y="28"/>
                  <a:pt x="16" y="28"/>
                  <a:pt x="16" y="28"/>
                </a:cubicBezTo>
                <a:cubicBezTo>
                  <a:pt x="16" y="67"/>
                  <a:pt x="16" y="67"/>
                  <a:pt x="16" y="67"/>
                </a:cubicBezTo>
                <a:cubicBezTo>
                  <a:pt x="23" y="68"/>
                  <a:pt x="23" y="68"/>
                  <a:pt x="23" y="68"/>
                </a:cubicBezTo>
                <a:cubicBezTo>
                  <a:pt x="23" y="54"/>
                  <a:pt x="23" y="54"/>
                  <a:pt x="23" y="54"/>
                </a:cubicBezTo>
                <a:cubicBezTo>
                  <a:pt x="27" y="54"/>
                  <a:pt x="27" y="54"/>
                  <a:pt x="27" y="54"/>
                </a:cubicBezTo>
                <a:cubicBezTo>
                  <a:pt x="28" y="54"/>
                  <a:pt x="29" y="54"/>
                  <a:pt x="30" y="54"/>
                </a:cubicBezTo>
                <a:cubicBezTo>
                  <a:pt x="31" y="53"/>
                  <a:pt x="32" y="53"/>
                  <a:pt x="33" y="53"/>
                </a:cubicBezTo>
                <a:cubicBezTo>
                  <a:pt x="34" y="53"/>
                  <a:pt x="34" y="52"/>
                  <a:pt x="35" y="52"/>
                </a:cubicBezTo>
                <a:cubicBezTo>
                  <a:pt x="36" y="51"/>
                  <a:pt x="37" y="51"/>
                  <a:pt x="37" y="50"/>
                </a:cubicBezTo>
                <a:cubicBezTo>
                  <a:pt x="38" y="49"/>
                  <a:pt x="39" y="49"/>
                  <a:pt x="39" y="48"/>
                </a:cubicBezTo>
                <a:cubicBezTo>
                  <a:pt x="39" y="47"/>
                  <a:pt x="40" y="46"/>
                  <a:pt x="40" y="46"/>
                </a:cubicBezTo>
                <a:cubicBezTo>
                  <a:pt x="41" y="45"/>
                  <a:pt x="41" y="44"/>
                  <a:pt x="41" y="43"/>
                </a:cubicBezTo>
                <a:cubicBezTo>
                  <a:pt x="41" y="42"/>
                  <a:pt x="41" y="41"/>
                  <a:pt x="41" y="40"/>
                </a:cubicBezTo>
                <a:close/>
                <a:moveTo>
                  <a:pt x="96" y="16"/>
                </a:moveTo>
                <a:cubicBezTo>
                  <a:pt x="96" y="80"/>
                  <a:pt x="96" y="80"/>
                  <a:pt x="96" y="80"/>
                </a:cubicBezTo>
                <a:cubicBezTo>
                  <a:pt x="96" y="81"/>
                  <a:pt x="93" y="84"/>
                  <a:pt x="92" y="84"/>
                </a:cubicBezTo>
                <a:cubicBezTo>
                  <a:pt x="60" y="84"/>
                  <a:pt x="60" y="84"/>
                  <a:pt x="60" y="84"/>
                </a:cubicBezTo>
                <a:cubicBezTo>
                  <a:pt x="60" y="76"/>
                  <a:pt x="60" y="76"/>
                  <a:pt x="60" y="76"/>
                </a:cubicBezTo>
                <a:cubicBezTo>
                  <a:pt x="84" y="76"/>
                  <a:pt x="84" y="76"/>
                  <a:pt x="84" y="76"/>
                </a:cubicBezTo>
                <a:cubicBezTo>
                  <a:pt x="84" y="72"/>
                  <a:pt x="84" y="72"/>
                  <a:pt x="84" y="72"/>
                </a:cubicBezTo>
                <a:cubicBezTo>
                  <a:pt x="60" y="72"/>
                  <a:pt x="60" y="72"/>
                  <a:pt x="60" y="72"/>
                </a:cubicBezTo>
                <a:cubicBezTo>
                  <a:pt x="60" y="64"/>
                  <a:pt x="60" y="64"/>
                  <a:pt x="60" y="64"/>
                </a:cubicBezTo>
                <a:cubicBezTo>
                  <a:pt x="84" y="64"/>
                  <a:pt x="84" y="64"/>
                  <a:pt x="84" y="64"/>
                </a:cubicBezTo>
                <a:cubicBezTo>
                  <a:pt x="84" y="60"/>
                  <a:pt x="84" y="60"/>
                  <a:pt x="84" y="60"/>
                </a:cubicBezTo>
                <a:cubicBezTo>
                  <a:pt x="60" y="60"/>
                  <a:pt x="60" y="60"/>
                  <a:pt x="60" y="60"/>
                </a:cubicBezTo>
                <a:cubicBezTo>
                  <a:pt x="60" y="12"/>
                  <a:pt x="60" y="12"/>
                  <a:pt x="60" y="12"/>
                </a:cubicBezTo>
                <a:cubicBezTo>
                  <a:pt x="92" y="12"/>
                  <a:pt x="92" y="12"/>
                  <a:pt x="92" y="12"/>
                </a:cubicBezTo>
                <a:cubicBezTo>
                  <a:pt x="93" y="12"/>
                  <a:pt x="96" y="14"/>
                  <a:pt x="96" y="16"/>
                </a:cubicBezTo>
                <a:close/>
                <a:moveTo>
                  <a:pt x="79" y="40"/>
                </a:moveTo>
                <a:cubicBezTo>
                  <a:pt x="68" y="40"/>
                  <a:pt x="68" y="40"/>
                  <a:pt x="68" y="40"/>
                </a:cubicBezTo>
                <a:cubicBezTo>
                  <a:pt x="67" y="28"/>
                  <a:pt x="67" y="28"/>
                  <a:pt x="67" y="28"/>
                </a:cubicBezTo>
                <a:cubicBezTo>
                  <a:pt x="65" y="28"/>
                  <a:pt x="62" y="28"/>
                  <a:pt x="60" y="29"/>
                </a:cubicBezTo>
                <a:cubicBezTo>
                  <a:pt x="60" y="50"/>
                  <a:pt x="60" y="50"/>
                  <a:pt x="60" y="50"/>
                </a:cubicBezTo>
                <a:cubicBezTo>
                  <a:pt x="62" y="51"/>
                  <a:pt x="64" y="52"/>
                  <a:pt x="66" y="52"/>
                </a:cubicBezTo>
                <a:cubicBezTo>
                  <a:pt x="73" y="52"/>
                  <a:pt x="79" y="46"/>
                  <a:pt x="79" y="40"/>
                </a:cubicBezTo>
                <a:close/>
                <a:moveTo>
                  <a:pt x="84" y="36"/>
                </a:moveTo>
                <a:cubicBezTo>
                  <a:pt x="84" y="29"/>
                  <a:pt x="78" y="24"/>
                  <a:pt x="72" y="24"/>
                </a:cubicBezTo>
                <a:cubicBezTo>
                  <a:pt x="72" y="36"/>
                  <a:pt x="72" y="36"/>
                  <a:pt x="72" y="36"/>
                </a:cubicBezTo>
                <a:lnTo>
                  <a:pt x="84" y="3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grpSp>
        <p:nvGrpSpPr>
          <p:cNvPr id="576" name="Group 53"/>
          <p:cNvGrpSpPr>
            <a:grpSpLocks noChangeAspect="1"/>
          </p:cNvGrpSpPr>
          <p:nvPr/>
        </p:nvGrpSpPr>
        <p:grpSpPr bwMode="auto">
          <a:xfrm>
            <a:off x="2343883" y="4515576"/>
            <a:ext cx="958826" cy="366683"/>
            <a:chOff x="3453" y="2013"/>
            <a:chExt cx="774" cy="296"/>
          </a:xfrm>
        </p:grpSpPr>
        <p:sp>
          <p:nvSpPr>
            <p:cNvPr id="578" name="Freeform 54"/>
            <p:cNvSpPr>
              <a:spLocks noEditPoints="1"/>
            </p:cNvSpPr>
            <p:nvPr/>
          </p:nvSpPr>
          <p:spPr bwMode="auto">
            <a:xfrm>
              <a:off x="3834" y="2108"/>
              <a:ext cx="60" cy="102"/>
            </a:xfrm>
            <a:custGeom>
              <a:avLst/>
              <a:gdLst>
                <a:gd name="T0" fmla="*/ 25 w 25"/>
                <a:gd name="T1" fmla="*/ 13 h 42"/>
                <a:gd name="T2" fmla="*/ 21 w 25"/>
                <a:gd name="T3" fmla="*/ 22 h 42"/>
                <a:gd name="T4" fmla="*/ 10 w 25"/>
                <a:gd name="T5" fmla="*/ 26 h 42"/>
                <a:gd name="T6" fmla="*/ 5 w 25"/>
                <a:gd name="T7" fmla="*/ 26 h 42"/>
                <a:gd name="T8" fmla="*/ 5 w 25"/>
                <a:gd name="T9" fmla="*/ 42 h 42"/>
                <a:gd name="T10" fmla="*/ 0 w 25"/>
                <a:gd name="T11" fmla="*/ 42 h 42"/>
                <a:gd name="T12" fmla="*/ 0 w 25"/>
                <a:gd name="T13" fmla="*/ 0 h 42"/>
                <a:gd name="T14" fmla="*/ 11 w 25"/>
                <a:gd name="T15" fmla="*/ 0 h 42"/>
                <a:gd name="T16" fmla="*/ 22 w 25"/>
                <a:gd name="T17" fmla="*/ 3 h 42"/>
                <a:gd name="T18" fmla="*/ 25 w 25"/>
                <a:gd name="T19" fmla="*/ 13 h 42"/>
                <a:gd name="T20" fmla="*/ 20 w 25"/>
                <a:gd name="T21" fmla="*/ 13 h 42"/>
                <a:gd name="T22" fmla="*/ 10 w 25"/>
                <a:gd name="T23" fmla="*/ 5 h 42"/>
                <a:gd name="T24" fmla="*/ 5 w 25"/>
                <a:gd name="T25" fmla="*/ 5 h 42"/>
                <a:gd name="T26" fmla="*/ 5 w 25"/>
                <a:gd name="T27" fmla="*/ 22 h 42"/>
                <a:gd name="T28" fmla="*/ 10 w 25"/>
                <a:gd name="T29" fmla="*/ 22 h 42"/>
                <a:gd name="T30" fmla="*/ 18 w 25"/>
                <a:gd name="T31" fmla="*/ 19 h 42"/>
                <a:gd name="T32" fmla="*/ 20 w 25"/>
                <a:gd name="T33" fmla="*/ 13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42">
                  <a:moveTo>
                    <a:pt x="25" y="13"/>
                  </a:moveTo>
                  <a:cubicBezTo>
                    <a:pt x="25" y="17"/>
                    <a:pt x="24" y="20"/>
                    <a:pt x="21" y="22"/>
                  </a:cubicBezTo>
                  <a:cubicBezTo>
                    <a:pt x="18" y="25"/>
                    <a:pt x="15" y="26"/>
                    <a:pt x="10" y="26"/>
                  </a:cubicBezTo>
                  <a:cubicBezTo>
                    <a:pt x="5" y="26"/>
                    <a:pt x="5" y="26"/>
                    <a:pt x="5" y="26"/>
                  </a:cubicBezTo>
                  <a:cubicBezTo>
                    <a:pt x="5" y="42"/>
                    <a:pt x="5" y="42"/>
                    <a:pt x="5" y="42"/>
                  </a:cubicBezTo>
                  <a:cubicBezTo>
                    <a:pt x="0" y="42"/>
                    <a:pt x="0" y="42"/>
                    <a:pt x="0" y="42"/>
                  </a:cubicBezTo>
                  <a:cubicBezTo>
                    <a:pt x="0" y="0"/>
                    <a:pt x="0" y="0"/>
                    <a:pt x="0" y="0"/>
                  </a:cubicBezTo>
                  <a:cubicBezTo>
                    <a:pt x="11" y="0"/>
                    <a:pt x="11" y="0"/>
                    <a:pt x="11" y="0"/>
                  </a:cubicBezTo>
                  <a:cubicBezTo>
                    <a:pt x="16" y="0"/>
                    <a:pt x="19" y="1"/>
                    <a:pt x="22" y="3"/>
                  </a:cubicBezTo>
                  <a:cubicBezTo>
                    <a:pt x="24" y="6"/>
                    <a:pt x="25" y="9"/>
                    <a:pt x="25" y="13"/>
                  </a:cubicBezTo>
                  <a:close/>
                  <a:moveTo>
                    <a:pt x="20" y="13"/>
                  </a:moveTo>
                  <a:cubicBezTo>
                    <a:pt x="20" y="7"/>
                    <a:pt x="17" y="5"/>
                    <a:pt x="10" y="5"/>
                  </a:cubicBezTo>
                  <a:cubicBezTo>
                    <a:pt x="5" y="5"/>
                    <a:pt x="5" y="5"/>
                    <a:pt x="5" y="5"/>
                  </a:cubicBezTo>
                  <a:cubicBezTo>
                    <a:pt x="5" y="22"/>
                    <a:pt x="5" y="22"/>
                    <a:pt x="5" y="22"/>
                  </a:cubicBezTo>
                  <a:cubicBezTo>
                    <a:pt x="10" y="22"/>
                    <a:pt x="10" y="22"/>
                    <a:pt x="10" y="22"/>
                  </a:cubicBezTo>
                  <a:cubicBezTo>
                    <a:pt x="13" y="22"/>
                    <a:pt x="16" y="21"/>
                    <a:pt x="18" y="19"/>
                  </a:cubicBezTo>
                  <a:cubicBezTo>
                    <a:pt x="19" y="18"/>
                    <a:pt x="20" y="16"/>
                    <a:pt x="20"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79" name="Freeform 55"/>
            <p:cNvSpPr>
              <a:spLocks/>
            </p:cNvSpPr>
            <p:nvPr/>
          </p:nvSpPr>
          <p:spPr bwMode="auto">
            <a:xfrm>
              <a:off x="3908" y="2137"/>
              <a:ext cx="38" cy="73"/>
            </a:xfrm>
            <a:custGeom>
              <a:avLst/>
              <a:gdLst>
                <a:gd name="T0" fmla="*/ 16 w 16"/>
                <a:gd name="T1" fmla="*/ 5 h 30"/>
                <a:gd name="T2" fmla="*/ 12 w 16"/>
                <a:gd name="T3" fmla="*/ 4 h 30"/>
                <a:gd name="T4" fmla="*/ 7 w 16"/>
                <a:gd name="T5" fmla="*/ 7 h 30"/>
                <a:gd name="T6" fmla="*/ 5 w 16"/>
                <a:gd name="T7" fmla="*/ 15 h 30"/>
                <a:gd name="T8" fmla="*/ 5 w 16"/>
                <a:gd name="T9" fmla="*/ 30 h 30"/>
                <a:gd name="T10" fmla="*/ 0 w 16"/>
                <a:gd name="T11" fmla="*/ 30 h 30"/>
                <a:gd name="T12" fmla="*/ 0 w 16"/>
                <a:gd name="T13" fmla="*/ 0 h 30"/>
                <a:gd name="T14" fmla="*/ 5 w 16"/>
                <a:gd name="T15" fmla="*/ 0 h 30"/>
                <a:gd name="T16" fmla="*/ 5 w 16"/>
                <a:gd name="T17" fmla="*/ 6 h 30"/>
                <a:gd name="T18" fmla="*/ 5 w 16"/>
                <a:gd name="T19" fmla="*/ 6 h 30"/>
                <a:gd name="T20" fmla="*/ 8 w 16"/>
                <a:gd name="T21" fmla="*/ 1 h 30"/>
                <a:gd name="T22" fmla="*/ 13 w 16"/>
                <a:gd name="T23" fmla="*/ 0 h 30"/>
                <a:gd name="T24" fmla="*/ 16 w 16"/>
                <a:gd name="T25" fmla="*/ 0 h 30"/>
                <a:gd name="T26" fmla="*/ 16 w 16"/>
                <a:gd name="T27" fmla="*/ 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30">
                  <a:moveTo>
                    <a:pt x="16" y="5"/>
                  </a:moveTo>
                  <a:cubicBezTo>
                    <a:pt x="15" y="4"/>
                    <a:pt x="14" y="4"/>
                    <a:pt x="12" y="4"/>
                  </a:cubicBezTo>
                  <a:cubicBezTo>
                    <a:pt x="10" y="4"/>
                    <a:pt x="8" y="5"/>
                    <a:pt x="7" y="7"/>
                  </a:cubicBezTo>
                  <a:cubicBezTo>
                    <a:pt x="5" y="9"/>
                    <a:pt x="5" y="12"/>
                    <a:pt x="5" y="15"/>
                  </a:cubicBezTo>
                  <a:cubicBezTo>
                    <a:pt x="5" y="30"/>
                    <a:pt x="5" y="30"/>
                    <a:pt x="5" y="30"/>
                  </a:cubicBezTo>
                  <a:cubicBezTo>
                    <a:pt x="0" y="30"/>
                    <a:pt x="0" y="30"/>
                    <a:pt x="0" y="30"/>
                  </a:cubicBezTo>
                  <a:cubicBezTo>
                    <a:pt x="0" y="0"/>
                    <a:pt x="0" y="0"/>
                    <a:pt x="0" y="0"/>
                  </a:cubicBezTo>
                  <a:cubicBezTo>
                    <a:pt x="5" y="0"/>
                    <a:pt x="5" y="0"/>
                    <a:pt x="5" y="0"/>
                  </a:cubicBezTo>
                  <a:cubicBezTo>
                    <a:pt x="5" y="6"/>
                    <a:pt x="5" y="6"/>
                    <a:pt x="5" y="6"/>
                  </a:cubicBezTo>
                  <a:cubicBezTo>
                    <a:pt x="5" y="6"/>
                    <a:pt x="5" y="6"/>
                    <a:pt x="5" y="6"/>
                  </a:cubicBezTo>
                  <a:cubicBezTo>
                    <a:pt x="6" y="4"/>
                    <a:pt x="7" y="3"/>
                    <a:pt x="8" y="1"/>
                  </a:cubicBezTo>
                  <a:cubicBezTo>
                    <a:pt x="9" y="0"/>
                    <a:pt x="11" y="0"/>
                    <a:pt x="13" y="0"/>
                  </a:cubicBezTo>
                  <a:cubicBezTo>
                    <a:pt x="14" y="0"/>
                    <a:pt x="15" y="0"/>
                    <a:pt x="16" y="0"/>
                  </a:cubicBezTo>
                  <a:lnTo>
                    <a:pt x="16"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80" name="Freeform 56"/>
            <p:cNvSpPr>
              <a:spLocks noEditPoints="1"/>
            </p:cNvSpPr>
            <p:nvPr/>
          </p:nvSpPr>
          <p:spPr bwMode="auto">
            <a:xfrm>
              <a:off x="3946" y="2134"/>
              <a:ext cx="72" cy="78"/>
            </a:xfrm>
            <a:custGeom>
              <a:avLst/>
              <a:gdLst>
                <a:gd name="T0" fmla="*/ 30 w 30"/>
                <a:gd name="T1" fmla="*/ 16 h 32"/>
                <a:gd name="T2" fmla="*/ 26 w 30"/>
                <a:gd name="T3" fmla="*/ 27 h 32"/>
                <a:gd name="T4" fmla="*/ 15 w 30"/>
                <a:gd name="T5" fmla="*/ 32 h 32"/>
                <a:gd name="T6" fmla="*/ 4 w 30"/>
                <a:gd name="T7" fmla="*/ 28 h 32"/>
                <a:gd name="T8" fmla="*/ 0 w 30"/>
                <a:gd name="T9" fmla="*/ 16 h 32"/>
                <a:gd name="T10" fmla="*/ 4 w 30"/>
                <a:gd name="T11" fmla="*/ 5 h 32"/>
                <a:gd name="T12" fmla="*/ 15 w 30"/>
                <a:gd name="T13" fmla="*/ 0 h 32"/>
                <a:gd name="T14" fmla="*/ 26 w 30"/>
                <a:gd name="T15" fmla="*/ 5 h 32"/>
                <a:gd name="T16" fmla="*/ 30 w 30"/>
                <a:gd name="T17" fmla="*/ 16 h 32"/>
                <a:gd name="T18" fmla="*/ 25 w 30"/>
                <a:gd name="T19" fmla="*/ 16 h 32"/>
                <a:gd name="T20" fmla="*/ 22 w 30"/>
                <a:gd name="T21" fmla="*/ 7 h 32"/>
                <a:gd name="T22" fmla="*/ 15 w 30"/>
                <a:gd name="T23" fmla="*/ 4 h 32"/>
                <a:gd name="T24" fmla="*/ 8 w 30"/>
                <a:gd name="T25" fmla="*/ 8 h 32"/>
                <a:gd name="T26" fmla="*/ 5 w 30"/>
                <a:gd name="T27" fmla="*/ 16 h 32"/>
                <a:gd name="T28" fmla="*/ 8 w 30"/>
                <a:gd name="T29" fmla="*/ 25 h 32"/>
                <a:gd name="T30" fmla="*/ 15 w 30"/>
                <a:gd name="T31" fmla="*/ 28 h 32"/>
                <a:gd name="T32" fmla="*/ 22 w 30"/>
                <a:gd name="T33" fmla="*/ 25 h 32"/>
                <a:gd name="T34" fmla="*/ 25 w 30"/>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2">
                  <a:moveTo>
                    <a:pt x="30" y="16"/>
                  </a:moveTo>
                  <a:cubicBezTo>
                    <a:pt x="30" y="21"/>
                    <a:pt x="28" y="25"/>
                    <a:pt x="26" y="27"/>
                  </a:cubicBezTo>
                  <a:cubicBezTo>
                    <a:pt x="23" y="30"/>
                    <a:pt x="19" y="32"/>
                    <a:pt x="15" y="32"/>
                  </a:cubicBezTo>
                  <a:cubicBezTo>
                    <a:pt x="10" y="32"/>
                    <a:pt x="7" y="30"/>
                    <a:pt x="4" y="28"/>
                  </a:cubicBezTo>
                  <a:cubicBezTo>
                    <a:pt x="2" y="25"/>
                    <a:pt x="0" y="21"/>
                    <a:pt x="0" y="16"/>
                  </a:cubicBezTo>
                  <a:cubicBezTo>
                    <a:pt x="0" y="11"/>
                    <a:pt x="2" y="8"/>
                    <a:pt x="4" y="5"/>
                  </a:cubicBezTo>
                  <a:cubicBezTo>
                    <a:pt x="7" y="2"/>
                    <a:pt x="11" y="0"/>
                    <a:pt x="15" y="0"/>
                  </a:cubicBezTo>
                  <a:cubicBezTo>
                    <a:pt x="20" y="0"/>
                    <a:pt x="23" y="2"/>
                    <a:pt x="26" y="5"/>
                  </a:cubicBezTo>
                  <a:cubicBezTo>
                    <a:pt x="28" y="7"/>
                    <a:pt x="30" y="11"/>
                    <a:pt x="30" y="16"/>
                  </a:cubicBezTo>
                  <a:close/>
                  <a:moveTo>
                    <a:pt x="25" y="16"/>
                  </a:moveTo>
                  <a:cubicBezTo>
                    <a:pt x="25" y="12"/>
                    <a:pt x="24" y="9"/>
                    <a:pt x="22" y="7"/>
                  </a:cubicBezTo>
                  <a:cubicBezTo>
                    <a:pt x="21" y="5"/>
                    <a:pt x="18" y="4"/>
                    <a:pt x="15" y="4"/>
                  </a:cubicBezTo>
                  <a:cubicBezTo>
                    <a:pt x="12" y="4"/>
                    <a:pt x="10" y="5"/>
                    <a:pt x="8" y="8"/>
                  </a:cubicBezTo>
                  <a:cubicBezTo>
                    <a:pt x="6" y="10"/>
                    <a:pt x="5" y="12"/>
                    <a:pt x="5" y="16"/>
                  </a:cubicBezTo>
                  <a:cubicBezTo>
                    <a:pt x="5" y="20"/>
                    <a:pt x="6" y="23"/>
                    <a:pt x="8" y="25"/>
                  </a:cubicBezTo>
                  <a:cubicBezTo>
                    <a:pt x="10" y="27"/>
                    <a:pt x="12" y="28"/>
                    <a:pt x="15" y="28"/>
                  </a:cubicBezTo>
                  <a:cubicBezTo>
                    <a:pt x="18" y="28"/>
                    <a:pt x="21" y="27"/>
                    <a:pt x="22" y="25"/>
                  </a:cubicBezTo>
                  <a:cubicBezTo>
                    <a:pt x="24" y="23"/>
                    <a:pt x="25" y="20"/>
                    <a:pt x="25" y="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81" name="Freeform 57"/>
            <p:cNvSpPr>
              <a:spLocks noEditPoints="1"/>
            </p:cNvSpPr>
            <p:nvPr/>
          </p:nvSpPr>
          <p:spPr bwMode="auto">
            <a:xfrm>
              <a:off x="4006" y="2103"/>
              <a:ext cx="38" cy="141"/>
            </a:xfrm>
            <a:custGeom>
              <a:avLst/>
              <a:gdLst>
                <a:gd name="T0" fmla="*/ 15 w 16"/>
                <a:gd name="T1" fmla="*/ 43 h 58"/>
                <a:gd name="T2" fmla="*/ 12 w 16"/>
                <a:gd name="T3" fmla="*/ 54 h 58"/>
                <a:gd name="T4" fmla="*/ 4 w 16"/>
                <a:gd name="T5" fmla="*/ 58 h 58"/>
                <a:gd name="T6" fmla="*/ 0 w 16"/>
                <a:gd name="T7" fmla="*/ 57 h 58"/>
                <a:gd name="T8" fmla="*/ 0 w 16"/>
                <a:gd name="T9" fmla="*/ 53 h 58"/>
                <a:gd name="T10" fmla="*/ 4 w 16"/>
                <a:gd name="T11" fmla="*/ 54 h 58"/>
                <a:gd name="T12" fmla="*/ 11 w 16"/>
                <a:gd name="T13" fmla="*/ 44 h 58"/>
                <a:gd name="T14" fmla="*/ 11 w 16"/>
                <a:gd name="T15" fmla="*/ 14 h 58"/>
                <a:gd name="T16" fmla="*/ 15 w 16"/>
                <a:gd name="T17" fmla="*/ 14 h 58"/>
                <a:gd name="T18" fmla="*/ 15 w 16"/>
                <a:gd name="T19" fmla="*/ 43 h 58"/>
                <a:gd name="T20" fmla="*/ 16 w 16"/>
                <a:gd name="T21" fmla="*/ 3 h 58"/>
                <a:gd name="T22" fmla="*/ 15 w 16"/>
                <a:gd name="T23" fmla="*/ 6 h 58"/>
                <a:gd name="T24" fmla="*/ 13 w 16"/>
                <a:gd name="T25" fmla="*/ 6 h 58"/>
                <a:gd name="T26" fmla="*/ 11 w 16"/>
                <a:gd name="T27" fmla="*/ 6 h 58"/>
                <a:gd name="T28" fmla="*/ 10 w 16"/>
                <a:gd name="T29" fmla="*/ 3 h 58"/>
                <a:gd name="T30" fmla="*/ 11 w 16"/>
                <a:gd name="T31" fmla="*/ 1 h 58"/>
                <a:gd name="T32" fmla="*/ 13 w 16"/>
                <a:gd name="T33" fmla="*/ 0 h 58"/>
                <a:gd name="T34" fmla="*/ 15 w 16"/>
                <a:gd name="T35" fmla="*/ 1 h 58"/>
                <a:gd name="T36" fmla="*/ 16 w 16"/>
                <a:gd name="T37" fmla="*/ 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 h="58">
                  <a:moveTo>
                    <a:pt x="15" y="43"/>
                  </a:moveTo>
                  <a:cubicBezTo>
                    <a:pt x="15" y="48"/>
                    <a:pt x="14" y="52"/>
                    <a:pt x="12" y="54"/>
                  </a:cubicBezTo>
                  <a:cubicBezTo>
                    <a:pt x="10" y="57"/>
                    <a:pt x="8" y="58"/>
                    <a:pt x="4" y="58"/>
                  </a:cubicBezTo>
                  <a:cubicBezTo>
                    <a:pt x="2" y="58"/>
                    <a:pt x="1" y="58"/>
                    <a:pt x="0" y="57"/>
                  </a:cubicBezTo>
                  <a:cubicBezTo>
                    <a:pt x="0" y="53"/>
                    <a:pt x="0" y="53"/>
                    <a:pt x="0" y="53"/>
                  </a:cubicBezTo>
                  <a:cubicBezTo>
                    <a:pt x="1" y="54"/>
                    <a:pt x="3" y="54"/>
                    <a:pt x="4" y="54"/>
                  </a:cubicBezTo>
                  <a:cubicBezTo>
                    <a:pt x="8" y="54"/>
                    <a:pt x="11" y="51"/>
                    <a:pt x="11" y="44"/>
                  </a:cubicBezTo>
                  <a:cubicBezTo>
                    <a:pt x="11" y="14"/>
                    <a:pt x="11" y="14"/>
                    <a:pt x="11" y="14"/>
                  </a:cubicBezTo>
                  <a:cubicBezTo>
                    <a:pt x="15" y="14"/>
                    <a:pt x="15" y="14"/>
                    <a:pt x="15" y="14"/>
                  </a:cubicBezTo>
                  <a:lnTo>
                    <a:pt x="15" y="43"/>
                  </a:lnTo>
                  <a:close/>
                  <a:moveTo>
                    <a:pt x="16" y="3"/>
                  </a:moveTo>
                  <a:cubicBezTo>
                    <a:pt x="16" y="4"/>
                    <a:pt x="16" y="5"/>
                    <a:pt x="15" y="6"/>
                  </a:cubicBezTo>
                  <a:cubicBezTo>
                    <a:pt x="15" y="6"/>
                    <a:pt x="14" y="6"/>
                    <a:pt x="13" y="6"/>
                  </a:cubicBezTo>
                  <a:cubicBezTo>
                    <a:pt x="12" y="6"/>
                    <a:pt x="11" y="6"/>
                    <a:pt x="11" y="6"/>
                  </a:cubicBezTo>
                  <a:cubicBezTo>
                    <a:pt x="10" y="5"/>
                    <a:pt x="10" y="4"/>
                    <a:pt x="10" y="3"/>
                  </a:cubicBezTo>
                  <a:cubicBezTo>
                    <a:pt x="10" y="2"/>
                    <a:pt x="10" y="2"/>
                    <a:pt x="11" y="1"/>
                  </a:cubicBezTo>
                  <a:cubicBezTo>
                    <a:pt x="11" y="1"/>
                    <a:pt x="12" y="0"/>
                    <a:pt x="13" y="0"/>
                  </a:cubicBezTo>
                  <a:cubicBezTo>
                    <a:pt x="14" y="0"/>
                    <a:pt x="15" y="1"/>
                    <a:pt x="15" y="1"/>
                  </a:cubicBezTo>
                  <a:cubicBezTo>
                    <a:pt x="16" y="2"/>
                    <a:pt x="16" y="2"/>
                    <a:pt x="16"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82" name="Freeform 58"/>
            <p:cNvSpPr>
              <a:spLocks noEditPoints="1"/>
            </p:cNvSpPr>
            <p:nvPr/>
          </p:nvSpPr>
          <p:spPr bwMode="auto">
            <a:xfrm>
              <a:off x="4056" y="2134"/>
              <a:ext cx="62" cy="78"/>
            </a:xfrm>
            <a:custGeom>
              <a:avLst/>
              <a:gdLst>
                <a:gd name="T0" fmla="*/ 26 w 26"/>
                <a:gd name="T1" fmla="*/ 17 h 32"/>
                <a:gd name="T2" fmla="*/ 5 w 26"/>
                <a:gd name="T3" fmla="*/ 17 h 32"/>
                <a:gd name="T4" fmla="*/ 8 w 26"/>
                <a:gd name="T5" fmla="*/ 25 h 32"/>
                <a:gd name="T6" fmla="*/ 15 w 26"/>
                <a:gd name="T7" fmla="*/ 28 h 32"/>
                <a:gd name="T8" fmla="*/ 24 w 26"/>
                <a:gd name="T9" fmla="*/ 24 h 32"/>
                <a:gd name="T10" fmla="*/ 24 w 26"/>
                <a:gd name="T11" fmla="*/ 29 h 32"/>
                <a:gd name="T12" fmla="*/ 14 w 26"/>
                <a:gd name="T13" fmla="*/ 32 h 32"/>
                <a:gd name="T14" fmla="*/ 4 w 26"/>
                <a:gd name="T15" fmla="*/ 28 h 32"/>
                <a:gd name="T16" fmla="*/ 0 w 26"/>
                <a:gd name="T17" fmla="*/ 16 h 32"/>
                <a:gd name="T18" fmla="*/ 2 w 26"/>
                <a:gd name="T19" fmla="*/ 8 h 32"/>
                <a:gd name="T20" fmla="*/ 7 w 26"/>
                <a:gd name="T21" fmla="*/ 2 h 32"/>
                <a:gd name="T22" fmla="*/ 14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4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8" y="25"/>
                  </a:cubicBezTo>
                  <a:cubicBezTo>
                    <a:pt x="10" y="27"/>
                    <a:pt x="12" y="28"/>
                    <a:pt x="15" y="28"/>
                  </a:cubicBezTo>
                  <a:cubicBezTo>
                    <a:pt x="18" y="28"/>
                    <a:pt x="21" y="27"/>
                    <a:pt x="24" y="24"/>
                  </a:cubicBezTo>
                  <a:cubicBezTo>
                    <a:pt x="24" y="29"/>
                    <a:pt x="24" y="29"/>
                    <a:pt x="24" y="29"/>
                  </a:cubicBezTo>
                  <a:cubicBezTo>
                    <a:pt x="22" y="31"/>
                    <a:pt x="18" y="32"/>
                    <a:pt x="14" y="32"/>
                  </a:cubicBezTo>
                  <a:cubicBezTo>
                    <a:pt x="10" y="32"/>
                    <a:pt x="6" y="30"/>
                    <a:pt x="4" y="28"/>
                  </a:cubicBezTo>
                  <a:cubicBezTo>
                    <a:pt x="1" y="25"/>
                    <a:pt x="0" y="21"/>
                    <a:pt x="0" y="16"/>
                  </a:cubicBezTo>
                  <a:cubicBezTo>
                    <a:pt x="0" y="13"/>
                    <a:pt x="1" y="11"/>
                    <a:pt x="2" y="8"/>
                  </a:cubicBezTo>
                  <a:cubicBezTo>
                    <a:pt x="3" y="6"/>
                    <a:pt x="5" y="4"/>
                    <a:pt x="7" y="2"/>
                  </a:cubicBezTo>
                  <a:cubicBezTo>
                    <a:pt x="9" y="1"/>
                    <a:pt x="11" y="0"/>
                    <a:pt x="14" y="0"/>
                  </a:cubicBezTo>
                  <a:cubicBezTo>
                    <a:pt x="18" y="0"/>
                    <a:pt x="21" y="2"/>
                    <a:pt x="23" y="4"/>
                  </a:cubicBezTo>
                  <a:cubicBezTo>
                    <a:pt x="25" y="7"/>
                    <a:pt x="26" y="10"/>
                    <a:pt x="26" y="15"/>
                  </a:cubicBezTo>
                  <a:lnTo>
                    <a:pt x="26" y="17"/>
                  </a:lnTo>
                  <a:close/>
                  <a:moveTo>
                    <a:pt x="21" y="13"/>
                  </a:moveTo>
                  <a:cubicBezTo>
                    <a:pt x="21" y="10"/>
                    <a:pt x="21" y="8"/>
                    <a:pt x="19" y="7"/>
                  </a:cubicBezTo>
                  <a:cubicBezTo>
                    <a:pt x="18" y="5"/>
                    <a:pt x="16" y="4"/>
                    <a:pt x="14" y="4"/>
                  </a:cubicBezTo>
                  <a:cubicBezTo>
                    <a:pt x="12" y="4"/>
                    <a:pt x="10" y="5"/>
                    <a:pt x="8" y="7"/>
                  </a:cubicBezTo>
                  <a:cubicBezTo>
                    <a:pt x="7" y="8"/>
                    <a:pt x="6" y="11"/>
                    <a:pt x="5" y="13"/>
                  </a:cubicBezTo>
                  <a:lnTo>
                    <a:pt x="21"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83" name="Freeform 59"/>
            <p:cNvSpPr>
              <a:spLocks/>
            </p:cNvSpPr>
            <p:nvPr/>
          </p:nvSpPr>
          <p:spPr bwMode="auto">
            <a:xfrm>
              <a:off x="4125" y="2134"/>
              <a:ext cx="55" cy="78"/>
            </a:xfrm>
            <a:custGeom>
              <a:avLst/>
              <a:gdLst>
                <a:gd name="T0" fmla="*/ 23 w 23"/>
                <a:gd name="T1" fmla="*/ 30 h 32"/>
                <a:gd name="T2" fmla="*/ 15 w 23"/>
                <a:gd name="T3" fmla="*/ 32 h 32"/>
                <a:gd name="T4" fmla="*/ 7 w 23"/>
                <a:gd name="T5" fmla="*/ 30 h 32"/>
                <a:gd name="T6" fmla="*/ 2 w 23"/>
                <a:gd name="T7" fmla="*/ 25 h 32"/>
                <a:gd name="T8" fmla="*/ 0 w 23"/>
                <a:gd name="T9" fmla="*/ 17 h 32"/>
                <a:gd name="T10" fmla="*/ 5 w 23"/>
                <a:gd name="T11" fmla="*/ 5 h 32"/>
                <a:gd name="T12" fmla="*/ 16 w 23"/>
                <a:gd name="T13" fmla="*/ 0 h 32"/>
                <a:gd name="T14" fmla="*/ 23 w 23"/>
                <a:gd name="T15" fmla="*/ 2 h 32"/>
                <a:gd name="T16" fmla="*/ 23 w 23"/>
                <a:gd name="T17" fmla="*/ 7 h 32"/>
                <a:gd name="T18" fmla="*/ 16 w 23"/>
                <a:gd name="T19" fmla="*/ 4 h 32"/>
                <a:gd name="T20" fmla="*/ 8 w 23"/>
                <a:gd name="T21" fmla="*/ 8 h 32"/>
                <a:gd name="T22" fmla="*/ 5 w 23"/>
                <a:gd name="T23" fmla="*/ 16 h 32"/>
                <a:gd name="T24" fmla="*/ 8 w 23"/>
                <a:gd name="T25" fmla="*/ 25 h 32"/>
                <a:gd name="T26" fmla="*/ 16 w 23"/>
                <a:gd name="T27" fmla="*/ 28 h 32"/>
                <a:gd name="T28" fmla="*/ 23 w 23"/>
                <a:gd name="T29" fmla="*/ 25 h 32"/>
                <a:gd name="T30" fmla="*/ 23 w 23"/>
                <a:gd name="T31" fmla="*/ 3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 h="32">
                  <a:moveTo>
                    <a:pt x="23" y="30"/>
                  </a:moveTo>
                  <a:cubicBezTo>
                    <a:pt x="21" y="31"/>
                    <a:pt x="18" y="32"/>
                    <a:pt x="15" y="32"/>
                  </a:cubicBezTo>
                  <a:cubicBezTo>
                    <a:pt x="12" y="32"/>
                    <a:pt x="10" y="31"/>
                    <a:pt x="7" y="30"/>
                  </a:cubicBezTo>
                  <a:cubicBezTo>
                    <a:pt x="5" y="29"/>
                    <a:pt x="3" y="27"/>
                    <a:pt x="2" y="25"/>
                  </a:cubicBezTo>
                  <a:cubicBezTo>
                    <a:pt x="1" y="22"/>
                    <a:pt x="0" y="20"/>
                    <a:pt x="0" y="17"/>
                  </a:cubicBezTo>
                  <a:cubicBezTo>
                    <a:pt x="0" y="12"/>
                    <a:pt x="2" y="8"/>
                    <a:pt x="5" y="5"/>
                  </a:cubicBezTo>
                  <a:cubicBezTo>
                    <a:pt x="8" y="2"/>
                    <a:pt x="11" y="0"/>
                    <a:pt x="16" y="0"/>
                  </a:cubicBezTo>
                  <a:cubicBezTo>
                    <a:pt x="19" y="0"/>
                    <a:pt x="21" y="1"/>
                    <a:pt x="23" y="2"/>
                  </a:cubicBezTo>
                  <a:cubicBezTo>
                    <a:pt x="23" y="7"/>
                    <a:pt x="23" y="7"/>
                    <a:pt x="23" y="7"/>
                  </a:cubicBezTo>
                  <a:cubicBezTo>
                    <a:pt x="21" y="5"/>
                    <a:pt x="18" y="4"/>
                    <a:pt x="16" y="4"/>
                  </a:cubicBezTo>
                  <a:cubicBezTo>
                    <a:pt x="13" y="4"/>
                    <a:pt x="10" y="6"/>
                    <a:pt x="8" y="8"/>
                  </a:cubicBezTo>
                  <a:cubicBezTo>
                    <a:pt x="6" y="10"/>
                    <a:pt x="5" y="13"/>
                    <a:pt x="5" y="16"/>
                  </a:cubicBezTo>
                  <a:cubicBezTo>
                    <a:pt x="5" y="20"/>
                    <a:pt x="6" y="23"/>
                    <a:pt x="8" y="25"/>
                  </a:cubicBezTo>
                  <a:cubicBezTo>
                    <a:pt x="10" y="27"/>
                    <a:pt x="12" y="28"/>
                    <a:pt x="16" y="28"/>
                  </a:cubicBezTo>
                  <a:cubicBezTo>
                    <a:pt x="18" y="28"/>
                    <a:pt x="21" y="27"/>
                    <a:pt x="23" y="25"/>
                  </a:cubicBezTo>
                  <a:lnTo>
                    <a:pt x="23" y="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84" name="Freeform 60"/>
            <p:cNvSpPr>
              <a:spLocks/>
            </p:cNvSpPr>
            <p:nvPr/>
          </p:nvSpPr>
          <p:spPr bwMode="auto">
            <a:xfrm>
              <a:off x="4185" y="2115"/>
              <a:ext cx="42" cy="97"/>
            </a:xfrm>
            <a:custGeom>
              <a:avLst/>
              <a:gdLst>
                <a:gd name="T0" fmla="*/ 18 w 18"/>
                <a:gd name="T1" fmla="*/ 39 h 40"/>
                <a:gd name="T2" fmla="*/ 13 w 18"/>
                <a:gd name="T3" fmla="*/ 40 h 40"/>
                <a:gd name="T4" fmla="*/ 5 w 18"/>
                <a:gd name="T5" fmla="*/ 31 h 40"/>
                <a:gd name="T6" fmla="*/ 5 w 18"/>
                <a:gd name="T7" fmla="*/ 13 h 40"/>
                <a:gd name="T8" fmla="*/ 0 w 18"/>
                <a:gd name="T9" fmla="*/ 13 h 40"/>
                <a:gd name="T10" fmla="*/ 0 w 18"/>
                <a:gd name="T11" fmla="*/ 9 h 40"/>
                <a:gd name="T12" fmla="*/ 5 w 18"/>
                <a:gd name="T13" fmla="*/ 9 h 40"/>
                <a:gd name="T14" fmla="*/ 5 w 18"/>
                <a:gd name="T15" fmla="*/ 2 h 40"/>
                <a:gd name="T16" fmla="*/ 10 w 18"/>
                <a:gd name="T17" fmla="*/ 0 h 40"/>
                <a:gd name="T18" fmla="*/ 10 w 18"/>
                <a:gd name="T19" fmla="*/ 9 h 40"/>
                <a:gd name="T20" fmla="*/ 18 w 18"/>
                <a:gd name="T21" fmla="*/ 9 h 40"/>
                <a:gd name="T22" fmla="*/ 18 w 18"/>
                <a:gd name="T23" fmla="*/ 13 h 40"/>
                <a:gd name="T24" fmla="*/ 10 w 18"/>
                <a:gd name="T25" fmla="*/ 13 h 40"/>
                <a:gd name="T26" fmla="*/ 10 w 18"/>
                <a:gd name="T27" fmla="*/ 30 h 40"/>
                <a:gd name="T28" fmla="*/ 11 w 18"/>
                <a:gd name="T29" fmla="*/ 34 h 40"/>
                <a:gd name="T30" fmla="*/ 14 w 18"/>
                <a:gd name="T31" fmla="*/ 36 h 40"/>
                <a:gd name="T32" fmla="*/ 18 w 18"/>
                <a:gd name="T33" fmla="*/ 35 h 40"/>
                <a:gd name="T34" fmla="*/ 18 w 18"/>
                <a:gd name="T35"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0">
                  <a:moveTo>
                    <a:pt x="18" y="39"/>
                  </a:moveTo>
                  <a:cubicBezTo>
                    <a:pt x="16" y="39"/>
                    <a:pt x="15" y="40"/>
                    <a:pt x="13" y="40"/>
                  </a:cubicBezTo>
                  <a:cubicBezTo>
                    <a:pt x="8" y="40"/>
                    <a:pt x="5" y="37"/>
                    <a:pt x="5" y="31"/>
                  </a:cubicBezTo>
                  <a:cubicBezTo>
                    <a:pt x="5" y="13"/>
                    <a:pt x="5" y="13"/>
                    <a:pt x="5" y="13"/>
                  </a:cubicBezTo>
                  <a:cubicBezTo>
                    <a:pt x="0" y="13"/>
                    <a:pt x="0" y="13"/>
                    <a:pt x="0" y="13"/>
                  </a:cubicBezTo>
                  <a:cubicBezTo>
                    <a:pt x="0" y="9"/>
                    <a:pt x="0" y="9"/>
                    <a:pt x="0" y="9"/>
                  </a:cubicBezTo>
                  <a:cubicBezTo>
                    <a:pt x="5" y="9"/>
                    <a:pt x="5" y="9"/>
                    <a:pt x="5" y="9"/>
                  </a:cubicBezTo>
                  <a:cubicBezTo>
                    <a:pt x="5" y="2"/>
                    <a:pt x="5" y="2"/>
                    <a:pt x="5" y="2"/>
                  </a:cubicBezTo>
                  <a:cubicBezTo>
                    <a:pt x="10" y="0"/>
                    <a:pt x="10" y="0"/>
                    <a:pt x="10" y="0"/>
                  </a:cubicBezTo>
                  <a:cubicBezTo>
                    <a:pt x="10" y="9"/>
                    <a:pt x="10" y="9"/>
                    <a:pt x="10" y="9"/>
                  </a:cubicBezTo>
                  <a:cubicBezTo>
                    <a:pt x="18" y="9"/>
                    <a:pt x="18" y="9"/>
                    <a:pt x="18" y="9"/>
                  </a:cubicBezTo>
                  <a:cubicBezTo>
                    <a:pt x="18" y="13"/>
                    <a:pt x="18" y="13"/>
                    <a:pt x="18" y="13"/>
                  </a:cubicBezTo>
                  <a:cubicBezTo>
                    <a:pt x="10" y="13"/>
                    <a:pt x="10" y="13"/>
                    <a:pt x="10" y="13"/>
                  </a:cubicBezTo>
                  <a:cubicBezTo>
                    <a:pt x="10" y="30"/>
                    <a:pt x="10" y="30"/>
                    <a:pt x="10" y="30"/>
                  </a:cubicBezTo>
                  <a:cubicBezTo>
                    <a:pt x="10" y="32"/>
                    <a:pt x="10" y="34"/>
                    <a:pt x="11" y="34"/>
                  </a:cubicBezTo>
                  <a:cubicBezTo>
                    <a:pt x="12" y="35"/>
                    <a:pt x="13" y="36"/>
                    <a:pt x="14" y="36"/>
                  </a:cubicBezTo>
                  <a:cubicBezTo>
                    <a:pt x="16" y="36"/>
                    <a:pt x="17" y="35"/>
                    <a:pt x="18" y="35"/>
                  </a:cubicBezTo>
                  <a:lnTo>
                    <a:pt x="18" y="3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85" name="Freeform 61"/>
            <p:cNvSpPr>
              <a:spLocks noEditPoints="1"/>
            </p:cNvSpPr>
            <p:nvPr/>
          </p:nvSpPr>
          <p:spPr bwMode="auto">
            <a:xfrm>
              <a:off x="3834" y="2108"/>
              <a:ext cx="60" cy="102"/>
            </a:xfrm>
            <a:custGeom>
              <a:avLst/>
              <a:gdLst>
                <a:gd name="T0" fmla="*/ 25 w 25"/>
                <a:gd name="T1" fmla="*/ 13 h 42"/>
                <a:gd name="T2" fmla="*/ 21 w 25"/>
                <a:gd name="T3" fmla="*/ 22 h 42"/>
                <a:gd name="T4" fmla="*/ 10 w 25"/>
                <a:gd name="T5" fmla="*/ 26 h 42"/>
                <a:gd name="T6" fmla="*/ 5 w 25"/>
                <a:gd name="T7" fmla="*/ 26 h 42"/>
                <a:gd name="T8" fmla="*/ 5 w 25"/>
                <a:gd name="T9" fmla="*/ 42 h 42"/>
                <a:gd name="T10" fmla="*/ 0 w 25"/>
                <a:gd name="T11" fmla="*/ 42 h 42"/>
                <a:gd name="T12" fmla="*/ 0 w 25"/>
                <a:gd name="T13" fmla="*/ 0 h 42"/>
                <a:gd name="T14" fmla="*/ 11 w 25"/>
                <a:gd name="T15" fmla="*/ 0 h 42"/>
                <a:gd name="T16" fmla="*/ 22 w 25"/>
                <a:gd name="T17" fmla="*/ 3 h 42"/>
                <a:gd name="T18" fmla="*/ 25 w 25"/>
                <a:gd name="T19" fmla="*/ 13 h 42"/>
                <a:gd name="T20" fmla="*/ 20 w 25"/>
                <a:gd name="T21" fmla="*/ 13 h 42"/>
                <a:gd name="T22" fmla="*/ 10 w 25"/>
                <a:gd name="T23" fmla="*/ 5 h 42"/>
                <a:gd name="T24" fmla="*/ 5 w 25"/>
                <a:gd name="T25" fmla="*/ 5 h 42"/>
                <a:gd name="T26" fmla="*/ 5 w 25"/>
                <a:gd name="T27" fmla="*/ 22 h 42"/>
                <a:gd name="T28" fmla="*/ 10 w 25"/>
                <a:gd name="T29" fmla="*/ 22 h 42"/>
                <a:gd name="T30" fmla="*/ 18 w 25"/>
                <a:gd name="T31" fmla="*/ 19 h 42"/>
                <a:gd name="T32" fmla="*/ 20 w 25"/>
                <a:gd name="T33" fmla="*/ 13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42">
                  <a:moveTo>
                    <a:pt x="25" y="13"/>
                  </a:moveTo>
                  <a:cubicBezTo>
                    <a:pt x="25" y="17"/>
                    <a:pt x="24" y="20"/>
                    <a:pt x="21" y="22"/>
                  </a:cubicBezTo>
                  <a:cubicBezTo>
                    <a:pt x="18" y="25"/>
                    <a:pt x="15" y="26"/>
                    <a:pt x="10" y="26"/>
                  </a:cubicBezTo>
                  <a:cubicBezTo>
                    <a:pt x="5" y="26"/>
                    <a:pt x="5" y="26"/>
                    <a:pt x="5" y="26"/>
                  </a:cubicBezTo>
                  <a:cubicBezTo>
                    <a:pt x="5" y="42"/>
                    <a:pt x="5" y="42"/>
                    <a:pt x="5" y="42"/>
                  </a:cubicBezTo>
                  <a:cubicBezTo>
                    <a:pt x="0" y="42"/>
                    <a:pt x="0" y="42"/>
                    <a:pt x="0" y="42"/>
                  </a:cubicBezTo>
                  <a:cubicBezTo>
                    <a:pt x="0" y="0"/>
                    <a:pt x="0" y="0"/>
                    <a:pt x="0" y="0"/>
                  </a:cubicBezTo>
                  <a:cubicBezTo>
                    <a:pt x="11" y="0"/>
                    <a:pt x="11" y="0"/>
                    <a:pt x="11" y="0"/>
                  </a:cubicBezTo>
                  <a:cubicBezTo>
                    <a:pt x="16" y="0"/>
                    <a:pt x="19" y="1"/>
                    <a:pt x="22" y="3"/>
                  </a:cubicBezTo>
                  <a:cubicBezTo>
                    <a:pt x="24" y="6"/>
                    <a:pt x="25" y="9"/>
                    <a:pt x="25" y="13"/>
                  </a:cubicBezTo>
                  <a:close/>
                  <a:moveTo>
                    <a:pt x="20" y="13"/>
                  </a:moveTo>
                  <a:cubicBezTo>
                    <a:pt x="20" y="7"/>
                    <a:pt x="17" y="5"/>
                    <a:pt x="10" y="5"/>
                  </a:cubicBezTo>
                  <a:cubicBezTo>
                    <a:pt x="5" y="5"/>
                    <a:pt x="5" y="5"/>
                    <a:pt x="5" y="5"/>
                  </a:cubicBezTo>
                  <a:cubicBezTo>
                    <a:pt x="5" y="22"/>
                    <a:pt x="5" y="22"/>
                    <a:pt x="5" y="22"/>
                  </a:cubicBezTo>
                  <a:cubicBezTo>
                    <a:pt x="10" y="22"/>
                    <a:pt x="10" y="22"/>
                    <a:pt x="10" y="22"/>
                  </a:cubicBezTo>
                  <a:cubicBezTo>
                    <a:pt x="13" y="22"/>
                    <a:pt x="16" y="21"/>
                    <a:pt x="18" y="19"/>
                  </a:cubicBezTo>
                  <a:cubicBezTo>
                    <a:pt x="19" y="18"/>
                    <a:pt x="20" y="16"/>
                    <a:pt x="20"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86" name="Freeform 62"/>
            <p:cNvSpPr>
              <a:spLocks/>
            </p:cNvSpPr>
            <p:nvPr/>
          </p:nvSpPr>
          <p:spPr bwMode="auto">
            <a:xfrm>
              <a:off x="3908" y="2137"/>
              <a:ext cx="38" cy="73"/>
            </a:xfrm>
            <a:custGeom>
              <a:avLst/>
              <a:gdLst>
                <a:gd name="T0" fmla="*/ 16 w 16"/>
                <a:gd name="T1" fmla="*/ 5 h 30"/>
                <a:gd name="T2" fmla="*/ 12 w 16"/>
                <a:gd name="T3" fmla="*/ 4 h 30"/>
                <a:gd name="T4" fmla="*/ 7 w 16"/>
                <a:gd name="T5" fmla="*/ 7 h 30"/>
                <a:gd name="T6" fmla="*/ 5 w 16"/>
                <a:gd name="T7" fmla="*/ 15 h 30"/>
                <a:gd name="T8" fmla="*/ 5 w 16"/>
                <a:gd name="T9" fmla="*/ 30 h 30"/>
                <a:gd name="T10" fmla="*/ 0 w 16"/>
                <a:gd name="T11" fmla="*/ 30 h 30"/>
                <a:gd name="T12" fmla="*/ 0 w 16"/>
                <a:gd name="T13" fmla="*/ 0 h 30"/>
                <a:gd name="T14" fmla="*/ 5 w 16"/>
                <a:gd name="T15" fmla="*/ 0 h 30"/>
                <a:gd name="T16" fmla="*/ 5 w 16"/>
                <a:gd name="T17" fmla="*/ 6 h 30"/>
                <a:gd name="T18" fmla="*/ 5 w 16"/>
                <a:gd name="T19" fmla="*/ 6 h 30"/>
                <a:gd name="T20" fmla="*/ 8 w 16"/>
                <a:gd name="T21" fmla="*/ 1 h 30"/>
                <a:gd name="T22" fmla="*/ 13 w 16"/>
                <a:gd name="T23" fmla="*/ 0 h 30"/>
                <a:gd name="T24" fmla="*/ 16 w 16"/>
                <a:gd name="T25" fmla="*/ 0 h 30"/>
                <a:gd name="T26" fmla="*/ 16 w 16"/>
                <a:gd name="T27" fmla="*/ 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30">
                  <a:moveTo>
                    <a:pt x="16" y="5"/>
                  </a:moveTo>
                  <a:cubicBezTo>
                    <a:pt x="15" y="4"/>
                    <a:pt x="14" y="4"/>
                    <a:pt x="12" y="4"/>
                  </a:cubicBezTo>
                  <a:cubicBezTo>
                    <a:pt x="10" y="4"/>
                    <a:pt x="8" y="5"/>
                    <a:pt x="7" y="7"/>
                  </a:cubicBezTo>
                  <a:cubicBezTo>
                    <a:pt x="5" y="9"/>
                    <a:pt x="5" y="12"/>
                    <a:pt x="5" y="15"/>
                  </a:cubicBezTo>
                  <a:cubicBezTo>
                    <a:pt x="5" y="30"/>
                    <a:pt x="5" y="30"/>
                    <a:pt x="5" y="30"/>
                  </a:cubicBezTo>
                  <a:cubicBezTo>
                    <a:pt x="0" y="30"/>
                    <a:pt x="0" y="30"/>
                    <a:pt x="0" y="30"/>
                  </a:cubicBezTo>
                  <a:cubicBezTo>
                    <a:pt x="0" y="0"/>
                    <a:pt x="0" y="0"/>
                    <a:pt x="0" y="0"/>
                  </a:cubicBezTo>
                  <a:cubicBezTo>
                    <a:pt x="5" y="0"/>
                    <a:pt x="5" y="0"/>
                    <a:pt x="5" y="0"/>
                  </a:cubicBezTo>
                  <a:cubicBezTo>
                    <a:pt x="5" y="6"/>
                    <a:pt x="5" y="6"/>
                    <a:pt x="5" y="6"/>
                  </a:cubicBezTo>
                  <a:cubicBezTo>
                    <a:pt x="5" y="6"/>
                    <a:pt x="5" y="6"/>
                    <a:pt x="5" y="6"/>
                  </a:cubicBezTo>
                  <a:cubicBezTo>
                    <a:pt x="6" y="4"/>
                    <a:pt x="7" y="3"/>
                    <a:pt x="8" y="1"/>
                  </a:cubicBezTo>
                  <a:cubicBezTo>
                    <a:pt x="9" y="0"/>
                    <a:pt x="11" y="0"/>
                    <a:pt x="13" y="0"/>
                  </a:cubicBezTo>
                  <a:cubicBezTo>
                    <a:pt x="14" y="0"/>
                    <a:pt x="15" y="0"/>
                    <a:pt x="16" y="0"/>
                  </a:cubicBezTo>
                  <a:lnTo>
                    <a:pt x="16"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87" name="Freeform 63"/>
            <p:cNvSpPr>
              <a:spLocks noEditPoints="1"/>
            </p:cNvSpPr>
            <p:nvPr/>
          </p:nvSpPr>
          <p:spPr bwMode="auto">
            <a:xfrm>
              <a:off x="3946" y="2134"/>
              <a:ext cx="72" cy="78"/>
            </a:xfrm>
            <a:custGeom>
              <a:avLst/>
              <a:gdLst>
                <a:gd name="T0" fmla="*/ 30 w 30"/>
                <a:gd name="T1" fmla="*/ 16 h 32"/>
                <a:gd name="T2" fmla="*/ 26 w 30"/>
                <a:gd name="T3" fmla="*/ 27 h 32"/>
                <a:gd name="T4" fmla="*/ 15 w 30"/>
                <a:gd name="T5" fmla="*/ 32 h 32"/>
                <a:gd name="T6" fmla="*/ 4 w 30"/>
                <a:gd name="T7" fmla="*/ 28 h 32"/>
                <a:gd name="T8" fmla="*/ 0 w 30"/>
                <a:gd name="T9" fmla="*/ 16 h 32"/>
                <a:gd name="T10" fmla="*/ 4 w 30"/>
                <a:gd name="T11" fmla="*/ 5 h 32"/>
                <a:gd name="T12" fmla="*/ 15 w 30"/>
                <a:gd name="T13" fmla="*/ 0 h 32"/>
                <a:gd name="T14" fmla="*/ 26 w 30"/>
                <a:gd name="T15" fmla="*/ 5 h 32"/>
                <a:gd name="T16" fmla="*/ 30 w 30"/>
                <a:gd name="T17" fmla="*/ 16 h 32"/>
                <a:gd name="T18" fmla="*/ 25 w 30"/>
                <a:gd name="T19" fmla="*/ 16 h 32"/>
                <a:gd name="T20" fmla="*/ 22 w 30"/>
                <a:gd name="T21" fmla="*/ 7 h 32"/>
                <a:gd name="T22" fmla="*/ 15 w 30"/>
                <a:gd name="T23" fmla="*/ 4 h 32"/>
                <a:gd name="T24" fmla="*/ 8 w 30"/>
                <a:gd name="T25" fmla="*/ 8 h 32"/>
                <a:gd name="T26" fmla="*/ 5 w 30"/>
                <a:gd name="T27" fmla="*/ 16 h 32"/>
                <a:gd name="T28" fmla="*/ 8 w 30"/>
                <a:gd name="T29" fmla="*/ 25 h 32"/>
                <a:gd name="T30" fmla="*/ 15 w 30"/>
                <a:gd name="T31" fmla="*/ 28 h 32"/>
                <a:gd name="T32" fmla="*/ 22 w 30"/>
                <a:gd name="T33" fmla="*/ 25 h 32"/>
                <a:gd name="T34" fmla="*/ 25 w 30"/>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2">
                  <a:moveTo>
                    <a:pt x="30" y="16"/>
                  </a:moveTo>
                  <a:cubicBezTo>
                    <a:pt x="30" y="21"/>
                    <a:pt x="28" y="25"/>
                    <a:pt x="26" y="27"/>
                  </a:cubicBezTo>
                  <a:cubicBezTo>
                    <a:pt x="23" y="30"/>
                    <a:pt x="19" y="32"/>
                    <a:pt x="15" y="32"/>
                  </a:cubicBezTo>
                  <a:cubicBezTo>
                    <a:pt x="10" y="32"/>
                    <a:pt x="7" y="30"/>
                    <a:pt x="4" y="28"/>
                  </a:cubicBezTo>
                  <a:cubicBezTo>
                    <a:pt x="2" y="25"/>
                    <a:pt x="0" y="21"/>
                    <a:pt x="0" y="16"/>
                  </a:cubicBezTo>
                  <a:cubicBezTo>
                    <a:pt x="0" y="11"/>
                    <a:pt x="2" y="8"/>
                    <a:pt x="4" y="5"/>
                  </a:cubicBezTo>
                  <a:cubicBezTo>
                    <a:pt x="7" y="2"/>
                    <a:pt x="11" y="0"/>
                    <a:pt x="15" y="0"/>
                  </a:cubicBezTo>
                  <a:cubicBezTo>
                    <a:pt x="20" y="0"/>
                    <a:pt x="23" y="2"/>
                    <a:pt x="26" y="5"/>
                  </a:cubicBezTo>
                  <a:cubicBezTo>
                    <a:pt x="28" y="7"/>
                    <a:pt x="30" y="11"/>
                    <a:pt x="30" y="16"/>
                  </a:cubicBezTo>
                  <a:close/>
                  <a:moveTo>
                    <a:pt x="25" y="16"/>
                  </a:moveTo>
                  <a:cubicBezTo>
                    <a:pt x="25" y="12"/>
                    <a:pt x="24" y="9"/>
                    <a:pt x="22" y="7"/>
                  </a:cubicBezTo>
                  <a:cubicBezTo>
                    <a:pt x="21" y="5"/>
                    <a:pt x="18" y="4"/>
                    <a:pt x="15" y="4"/>
                  </a:cubicBezTo>
                  <a:cubicBezTo>
                    <a:pt x="12" y="4"/>
                    <a:pt x="10" y="5"/>
                    <a:pt x="8" y="8"/>
                  </a:cubicBezTo>
                  <a:cubicBezTo>
                    <a:pt x="6" y="10"/>
                    <a:pt x="5" y="12"/>
                    <a:pt x="5" y="16"/>
                  </a:cubicBezTo>
                  <a:cubicBezTo>
                    <a:pt x="5" y="20"/>
                    <a:pt x="6" y="23"/>
                    <a:pt x="8" y="25"/>
                  </a:cubicBezTo>
                  <a:cubicBezTo>
                    <a:pt x="10" y="27"/>
                    <a:pt x="12" y="28"/>
                    <a:pt x="15" y="28"/>
                  </a:cubicBezTo>
                  <a:cubicBezTo>
                    <a:pt x="18" y="28"/>
                    <a:pt x="21" y="27"/>
                    <a:pt x="22" y="25"/>
                  </a:cubicBezTo>
                  <a:cubicBezTo>
                    <a:pt x="24" y="23"/>
                    <a:pt x="25" y="20"/>
                    <a:pt x="25" y="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88" name="Freeform 64"/>
            <p:cNvSpPr>
              <a:spLocks noEditPoints="1"/>
            </p:cNvSpPr>
            <p:nvPr/>
          </p:nvSpPr>
          <p:spPr bwMode="auto">
            <a:xfrm>
              <a:off x="4006" y="2103"/>
              <a:ext cx="38" cy="141"/>
            </a:xfrm>
            <a:custGeom>
              <a:avLst/>
              <a:gdLst>
                <a:gd name="T0" fmla="*/ 15 w 16"/>
                <a:gd name="T1" fmla="*/ 43 h 58"/>
                <a:gd name="T2" fmla="*/ 12 w 16"/>
                <a:gd name="T3" fmla="*/ 54 h 58"/>
                <a:gd name="T4" fmla="*/ 4 w 16"/>
                <a:gd name="T5" fmla="*/ 58 h 58"/>
                <a:gd name="T6" fmla="*/ 0 w 16"/>
                <a:gd name="T7" fmla="*/ 57 h 58"/>
                <a:gd name="T8" fmla="*/ 0 w 16"/>
                <a:gd name="T9" fmla="*/ 53 h 58"/>
                <a:gd name="T10" fmla="*/ 4 w 16"/>
                <a:gd name="T11" fmla="*/ 54 h 58"/>
                <a:gd name="T12" fmla="*/ 11 w 16"/>
                <a:gd name="T13" fmla="*/ 44 h 58"/>
                <a:gd name="T14" fmla="*/ 11 w 16"/>
                <a:gd name="T15" fmla="*/ 14 h 58"/>
                <a:gd name="T16" fmla="*/ 15 w 16"/>
                <a:gd name="T17" fmla="*/ 14 h 58"/>
                <a:gd name="T18" fmla="*/ 15 w 16"/>
                <a:gd name="T19" fmla="*/ 43 h 58"/>
                <a:gd name="T20" fmla="*/ 16 w 16"/>
                <a:gd name="T21" fmla="*/ 3 h 58"/>
                <a:gd name="T22" fmla="*/ 15 w 16"/>
                <a:gd name="T23" fmla="*/ 6 h 58"/>
                <a:gd name="T24" fmla="*/ 13 w 16"/>
                <a:gd name="T25" fmla="*/ 6 h 58"/>
                <a:gd name="T26" fmla="*/ 11 w 16"/>
                <a:gd name="T27" fmla="*/ 6 h 58"/>
                <a:gd name="T28" fmla="*/ 10 w 16"/>
                <a:gd name="T29" fmla="*/ 3 h 58"/>
                <a:gd name="T30" fmla="*/ 11 w 16"/>
                <a:gd name="T31" fmla="*/ 1 h 58"/>
                <a:gd name="T32" fmla="*/ 13 w 16"/>
                <a:gd name="T33" fmla="*/ 0 h 58"/>
                <a:gd name="T34" fmla="*/ 15 w 16"/>
                <a:gd name="T35" fmla="*/ 1 h 58"/>
                <a:gd name="T36" fmla="*/ 16 w 16"/>
                <a:gd name="T37" fmla="*/ 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 h="58">
                  <a:moveTo>
                    <a:pt x="15" y="43"/>
                  </a:moveTo>
                  <a:cubicBezTo>
                    <a:pt x="15" y="48"/>
                    <a:pt x="14" y="52"/>
                    <a:pt x="12" y="54"/>
                  </a:cubicBezTo>
                  <a:cubicBezTo>
                    <a:pt x="10" y="57"/>
                    <a:pt x="8" y="58"/>
                    <a:pt x="4" y="58"/>
                  </a:cubicBezTo>
                  <a:cubicBezTo>
                    <a:pt x="2" y="58"/>
                    <a:pt x="1" y="58"/>
                    <a:pt x="0" y="57"/>
                  </a:cubicBezTo>
                  <a:cubicBezTo>
                    <a:pt x="0" y="53"/>
                    <a:pt x="0" y="53"/>
                    <a:pt x="0" y="53"/>
                  </a:cubicBezTo>
                  <a:cubicBezTo>
                    <a:pt x="1" y="54"/>
                    <a:pt x="3" y="54"/>
                    <a:pt x="4" y="54"/>
                  </a:cubicBezTo>
                  <a:cubicBezTo>
                    <a:pt x="8" y="54"/>
                    <a:pt x="11" y="51"/>
                    <a:pt x="11" y="44"/>
                  </a:cubicBezTo>
                  <a:cubicBezTo>
                    <a:pt x="11" y="14"/>
                    <a:pt x="11" y="14"/>
                    <a:pt x="11" y="14"/>
                  </a:cubicBezTo>
                  <a:cubicBezTo>
                    <a:pt x="15" y="14"/>
                    <a:pt x="15" y="14"/>
                    <a:pt x="15" y="14"/>
                  </a:cubicBezTo>
                  <a:lnTo>
                    <a:pt x="15" y="43"/>
                  </a:lnTo>
                  <a:close/>
                  <a:moveTo>
                    <a:pt x="16" y="3"/>
                  </a:moveTo>
                  <a:cubicBezTo>
                    <a:pt x="16" y="4"/>
                    <a:pt x="16" y="5"/>
                    <a:pt x="15" y="6"/>
                  </a:cubicBezTo>
                  <a:cubicBezTo>
                    <a:pt x="15" y="6"/>
                    <a:pt x="14" y="6"/>
                    <a:pt x="13" y="6"/>
                  </a:cubicBezTo>
                  <a:cubicBezTo>
                    <a:pt x="12" y="6"/>
                    <a:pt x="11" y="6"/>
                    <a:pt x="11" y="6"/>
                  </a:cubicBezTo>
                  <a:cubicBezTo>
                    <a:pt x="10" y="5"/>
                    <a:pt x="10" y="4"/>
                    <a:pt x="10" y="3"/>
                  </a:cubicBezTo>
                  <a:cubicBezTo>
                    <a:pt x="10" y="2"/>
                    <a:pt x="10" y="2"/>
                    <a:pt x="11" y="1"/>
                  </a:cubicBezTo>
                  <a:cubicBezTo>
                    <a:pt x="11" y="1"/>
                    <a:pt x="12" y="0"/>
                    <a:pt x="13" y="0"/>
                  </a:cubicBezTo>
                  <a:cubicBezTo>
                    <a:pt x="14" y="0"/>
                    <a:pt x="15" y="1"/>
                    <a:pt x="15" y="1"/>
                  </a:cubicBezTo>
                  <a:cubicBezTo>
                    <a:pt x="16" y="2"/>
                    <a:pt x="16" y="2"/>
                    <a:pt x="16"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89" name="Freeform 65"/>
            <p:cNvSpPr>
              <a:spLocks noEditPoints="1"/>
            </p:cNvSpPr>
            <p:nvPr/>
          </p:nvSpPr>
          <p:spPr bwMode="auto">
            <a:xfrm>
              <a:off x="4056" y="2134"/>
              <a:ext cx="62" cy="78"/>
            </a:xfrm>
            <a:custGeom>
              <a:avLst/>
              <a:gdLst>
                <a:gd name="T0" fmla="*/ 26 w 26"/>
                <a:gd name="T1" fmla="*/ 17 h 32"/>
                <a:gd name="T2" fmla="*/ 5 w 26"/>
                <a:gd name="T3" fmla="*/ 17 h 32"/>
                <a:gd name="T4" fmla="*/ 8 w 26"/>
                <a:gd name="T5" fmla="*/ 25 h 32"/>
                <a:gd name="T6" fmla="*/ 15 w 26"/>
                <a:gd name="T7" fmla="*/ 28 h 32"/>
                <a:gd name="T8" fmla="*/ 24 w 26"/>
                <a:gd name="T9" fmla="*/ 24 h 32"/>
                <a:gd name="T10" fmla="*/ 24 w 26"/>
                <a:gd name="T11" fmla="*/ 29 h 32"/>
                <a:gd name="T12" fmla="*/ 14 w 26"/>
                <a:gd name="T13" fmla="*/ 32 h 32"/>
                <a:gd name="T14" fmla="*/ 4 w 26"/>
                <a:gd name="T15" fmla="*/ 28 h 32"/>
                <a:gd name="T16" fmla="*/ 0 w 26"/>
                <a:gd name="T17" fmla="*/ 16 h 32"/>
                <a:gd name="T18" fmla="*/ 2 w 26"/>
                <a:gd name="T19" fmla="*/ 8 h 32"/>
                <a:gd name="T20" fmla="*/ 7 w 26"/>
                <a:gd name="T21" fmla="*/ 2 h 32"/>
                <a:gd name="T22" fmla="*/ 14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4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8" y="25"/>
                  </a:cubicBezTo>
                  <a:cubicBezTo>
                    <a:pt x="10" y="27"/>
                    <a:pt x="12" y="28"/>
                    <a:pt x="15" y="28"/>
                  </a:cubicBezTo>
                  <a:cubicBezTo>
                    <a:pt x="18" y="28"/>
                    <a:pt x="21" y="27"/>
                    <a:pt x="24" y="24"/>
                  </a:cubicBezTo>
                  <a:cubicBezTo>
                    <a:pt x="24" y="29"/>
                    <a:pt x="24" y="29"/>
                    <a:pt x="24" y="29"/>
                  </a:cubicBezTo>
                  <a:cubicBezTo>
                    <a:pt x="22" y="31"/>
                    <a:pt x="18" y="32"/>
                    <a:pt x="14" y="32"/>
                  </a:cubicBezTo>
                  <a:cubicBezTo>
                    <a:pt x="10" y="32"/>
                    <a:pt x="6" y="30"/>
                    <a:pt x="4" y="28"/>
                  </a:cubicBezTo>
                  <a:cubicBezTo>
                    <a:pt x="1" y="25"/>
                    <a:pt x="0" y="21"/>
                    <a:pt x="0" y="16"/>
                  </a:cubicBezTo>
                  <a:cubicBezTo>
                    <a:pt x="0" y="13"/>
                    <a:pt x="1" y="11"/>
                    <a:pt x="2" y="8"/>
                  </a:cubicBezTo>
                  <a:cubicBezTo>
                    <a:pt x="3" y="6"/>
                    <a:pt x="5" y="4"/>
                    <a:pt x="7" y="2"/>
                  </a:cubicBezTo>
                  <a:cubicBezTo>
                    <a:pt x="9" y="1"/>
                    <a:pt x="11" y="0"/>
                    <a:pt x="14" y="0"/>
                  </a:cubicBezTo>
                  <a:cubicBezTo>
                    <a:pt x="18" y="0"/>
                    <a:pt x="21" y="2"/>
                    <a:pt x="23" y="4"/>
                  </a:cubicBezTo>
                  <a:cubicBezTo>
                    <a:pt x="25" y="7"/>
                    <a:pt x="26" y="10"/>
                    <a:pt x="26" y="15"/>
                  </a:cubicBezTo>
                  <a:lnTo>
                    <a:pt x="26" y="17"/>
                  </a:lnTo>
                  <a:close/>
                  <a:moveTo>
                    <a:pt x="21" y="13"/>
                  </a:moveTo>
                  <a:cubicBezTo>
                    <a:pt x="21" y="10"/>
                    <a:pt x="21" y="8"/>
                    <a:pt x="19" y="7"/>
                  </a:cubicBezTo>
                  <a:cubicBezTo>
                    <a:pt x="18" y="5"/>
                    <a:pt x="16" y="4"/>
                    <a:pt x="14" y="4"/>
                  </a:cubicBezTo>
                  <a:cubicBezTo>
                    <a:pt x="12" y="4"/>
                    <a:pt x="10" y="5"/>
                    <a:pt x="8" y="7"/>
                  </a:cubicBezTo>
                  <a:cubicBezTo>
                    <a:pt x="7" y="8"/>
                    <a:pt x="6" y="11"/>
                    <a:pt x="5" y="13"/>
                  </a:cubicBezTo>
                  <a:lnTo>
                    <a:pt x="21"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90" name="Freeform 66"/>
            <p:cNvSpPr>
              <a:spLocks/>
            </p:cNvSpPr>
            <p:nvPr/>
          </p:nvSpPr>
          <p:spPr bwMode="auto">
            <a:xfrm>
              <a:off x="4125" y="2134"/>
              <a:ext cx="55" cy="78"/>
            </a:xfrm>
            <a:custGeom>
              <a:avLst/>
              <a:gdLst>
                <a:gd name="T0" fmla="*/ 23 w 23"/>
                <a:gd name="T1" fmla="*/ 30 h 32"/>
                <a:gd name="T2" fmla="*/ 15 w 23"/>
                <a:gd name="T3" fmla="*/ 32 h 32"/>
                <a:gd name="T4" fmla="*/ 7 w 23"/>
                <a:gd name="T5" fmla="*/ 30 h 32"/>
                <a:gd name="T6" fmla="*/ 2 w 23"/>
                <a:gd name="T7" fmla="*/ 25 h 32"/>
                <a:gd name="T8" fmla="*/ 0 w 23"/>
                <a:gd name="T9" fmla="*/ 17 h 32"/>
                <a:gd name="T10" fmla="*/ 5 w 23"/>
                <a:gd name="T11" fmla="*/ 5 h 32"/>
                <a:gd name="T12" fmla="*/ 16 w 23"/>
                <a:gd name="T13" fmla="*/ 0 h 32"/>
                <a:gd name="T14" fmla="*/ 23 w 23"/>
                <a:gd name="T15" fmla="*/ 2 h 32"/>
                <a:gd name="T16" fmla="*/ 23 w 23"/>
                <a:gd name="T17" fmla="*/ 7 h 32"/>
                <a:gd name="T18" fmla="*/ 16 w 23"/>
                <a:gd name="T19" fmla="*/ 4 h 32"/>
                <a:gd name="T20" fmla="*/ 8 w 23"/>
                <a:gd name="T21" fmla="*/ 8 h 32"/>
                <a:gd name="T22" fmla="*/ 5 w 23"/>
                <a:gd name="T23" fmla="*/ 16 h 32"/>
                <a:gd name="T24" fmla="*/ 8 w 23"/>
                <a:gd name="T25" fmla="*/ 25 h 32"/>
                <a:gd name="T26" fmla="*/ 16 w 23"/>
                <a:gd name="T27" fmla="*/ 28 h 32"/>
                <a:gd name="T28" fmla="*/ 23 w 23"/>
                <a:gd name="T29" fmla="*/ 25 h 32"/>
                <a:gd name="T30" fmla="*/ 23 w 23"/>
                <a:gd name="T31" fmla="*/ 3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 h="32">
                  <a:moveTo>
                    <a:pt x="23" y="30"/>
                  </a:moveTo>
                  <a:cubicBezTo>
                    <a:pt x="21" y="31"/>
                    <a:pt x="18" y="32"/>
                    <a:pt x="15" y="32"/>
                  </a:cubicBezTo>
                  <a:cubicBezTo>
                    <a:pt x="12" y="32"/>
                    <a:pt x="10" y="31"/>
                    <a:pt x="7" y="30"/>
                  </a:cubicBezTo>
                  <a:cubicBezTo>
                    <a:pt x="5" y="29"/>
                    <a:pt x="3" y="27"/>
                    <a:pt x="2" y="25"/>
                  </a:cubicBezTo>
                  <a:cubicBezTo>
                    <a:pt x="1" y="22"/>
                    <a:pt x="0" y="20"/>
                    <a:pt x="0" y="17"/>
                  </a:cubicBezTo>
                  <a:cubicBezTo>
                    <a:pt x="0" y="12"/>
                    <a:pt x="2" y="8"/>
                    <a:pt x="5" y="5"/>
                  </a:cubicBezTo>
                  <a:cubicBezTo>
                    <a:pt x="8" y="2"/>
                    <a:pt x="11" y="0"/>
                    <a:pt x="16" y="0"/>
                  </a:cubicBezTo>
                  <a:cubicBezTo>
                    <a:pt x="19" y="0"/>
                    <a:pt x="21" y="1"/>
                    <a:pt x="23" y="2"/>
                  </a:cubicBezTo>
                  <a:cubicBezTo>
                    <a:pt x="23" y="7"/>
                    <a:pt x="23" y="7"/>
                    <a:pt x="23" y="7"/>
                  </a:cubicBezTo>
                  <a:cubicBezTo>
                    <a:pt x="21" y="5"/>
                    <a:pt x="18" y="4"/>
                    <a:pt x="16" y="4"/>
                  </a:cubicBezTo>
                  <a:cubicBezTo>
                    <a:pt x="13" y="4"/>
                    <a:pt x="10" y="6"/>
                    <a:pt x="8" y="8"/>
                  </a:cubicBezTo>
                  <a:cubicBezTo>
                    <a:pt x="6" y="10"/>
                    <a:pt x="5" y="13"/>
                    <a:pt x="5" y="16"/>
                  </a:cubicBezTo>
                  <a:cubicBezTo>
                    <a:pt x="5" y="20"/>
                    <a:pt x="6" y="23"/>
                    <a:pt x="8" y="25"/>
                  </a:cubicBezTo>
                  <a:cubicBezTo>
                    <a:pt x="10" y="27"/>
                    <a:pt x="12" y="28"/>
                    <a:pt x="16" y="28"/>
                  </a:cubicBezTo>
                  <a:cubicBezTo>
                    <a:pt x="18" y="28"/>
                    <a:pt x="21" y="27"/>
                    <a:pt x="23" y="25"/>
                  </a:cubicBezTo>
                  <a:lnTo>
                    <a:pt x="23" y="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91" name="Freeform 67"/>
            <p:cNvSpPr>
              <a:spLocks/>
            </p:cNvSpPr>
            <p:nvPr/>
          </p:nvSpPr>
          <p:spPr bwMode="auto">
            <a:xfrm>
              <a:off x="4185" y="2115"/>
              <a:ext cx="42" cy="97"/>
            </a:xfrm>
            <a:custGeom>
              <a:avLst/>
              <a:gdLst>
                <a:gd name="T0" fmla="*/ 18 w 18"/>
                <a:gd name="T1" fmla="*/ 39 h 40"/>
                <a:gd name="T2" fmla="*/ 13 w 18"/>
                <a:gd name="T3" fmla="*/ 40 h 40"/>
                <a:gd name="T4" fmla="*/ 5 w 18"/>
                <a:gd name="T5" fmla="*/ 31 h 40"/>
                <a:gd name="T6" fmla="*/ 5 w 18"/>
                <a:gd name="T7" fmla="*/ 13 h 40"/>
                <a:gd name="T8" fmla="*/ 0 w 18"/>
                <a:gd name="T9" fmla="*/ 13 h 40"/>
                <a:gd name="T10" fmla="*/ 0 w 18"/>
                <a:gd name="T11" fmla="*/ 9 h 40"/>
                <a:gd name="T12" fmla="*/ 5 w 18"/>
                <a:gd name="T13" fmla="*/ 9 h 40"/>
                <a:gd name="T14" fmla="*/ 5 w 18"/>
                <a:gd name="T15" fmla="*/ 2 h 40"/>
                <a:gd name="T16" fmla="*/ 10 w 18"/>
                <a:gd name="T17" fmla="*/ 0 h 40"/>
                <a:gd name="T18" fmla="*/ 10 w 18"/>
                <a:gd name="T19" fmla="*/ 9 h 40"/>
                <a:gd name="T20" fmla="*/ 18 w 18"/>
                <a:gd name="T21" fmla="*/ 9 h 40"/>
                <a:gd name="T22" fmla="*/ 18 w 18"/>
                <a:gd name="T23" fmla="*/ 13 h 40"/>
                <a:gd name="T24" fmla="*/ 10 w 18"/>
                <a:gd name="T25" fmla="*/ 13 h 40"/>
                <a:gd name="T26" fmla="*/ 10 w 18"/>
                <a:gd name="T27" fmla="*/ 30 h 40"/>
                <a:gd name="T28" fmla="*/ 11 w 18"/>
                <a:gd name="T29" fmla="*/ 34 h 40"/>
                <a:gd name="T30" fmla="*/ 14 w 18"/>
                <a:gd name="T31" fmla="*/ 36 h 40"/>
                <a:gd name="T32" fmla="*/ 18 w 18"/>
                <a:gd name="T33" fmla="*/ 35 h 40"/>
                <a:gd name="T34" fmla="*/ 18 w 18"/>
                <a:gd name="T35"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0">
                  <a:moveTo>
                    <a:pt x="18" y="39"/>
                  </a:moveTo>
                  <a:cubicBezTo>
                    <a:pt x="16" y="39"/>
                    <a:pt x="15" y="40"/>
                    <a:pt x="13" y="40"/>
                  </a:cubicBezTo>
                  <a:cubicBezTo>
                    <a:pt x="8" y="40"/>
                    <a:pt x="5" y="37"/>
                    <a:pt x="5" y="31"/>
                  </a:cubicBezTo>
                  <a:cubicBezTo>
                    <a:pt x="5" y="13"/>
                    <a:pt x="5" y="13"/>
                    <a:pt x="5" y="13"/>
                  </a:cubicBezTo>
                  <a:cubicBezTo>
                    <a:pt x="0" y="13"/>
                    <a:pt x="0" y="13"/>
                    <a:pt x="0" y="13"/>
                  </a:cubicBezTo>
                  <a:cubicBezTo>
                    <a:pt x="0" y="9"/>
                    <a:pt x="0" y="9"/>
                    <a:pt x="0" y="9"/>
                  </a:cubicBezTo>
                  <a:cubicBezTo>
                    <a:pt x="5" y="9"/>
                    <a:pt x="5" y="9"/>
                    <a:pt x="5" y="9"/>
                  </a:cubicBezTo>
                  <a:cubicBezTo>
                    <a:pt x="5" y="2"/>
                    <a:pt x="5" y="2"/>
                    <a:pt x="5" y="2"/>
                  </a:cubicBezTo>
                  <a:cubicBezTo>
                    <a:pt x="10" y="0"/>
                    <a:pt x="10" y="0"/>
                    <a:pt x="10" y="0"/>
                  </a:cubicBezTo>
                  <a:cubicBezTo>
                    <a:pt x="10" y="9"/>
                    <a:pt x="10" y="9"/>
                    <a:pt x="10" y="9"/>
                  </a:cubicBezTo>
                  <a:cubicBezTo>
                    <a:pt x="18" y="9"/>
                    <a:pt x="18" y="9"/>
                    <a:pt x="18" y="9"/>
                  </a:cubicBezTo>
                  <a:cubicBezTo>
                    <a:pt x="18" y="13"/>
                    <a:pt x="18" y="13"/>
                    <a:pt x="18" y="13"/>
                  </a:cubicBezTo>
                  <a:cubicBezTo>
                    <a:pt x="10" y="13"/>
                    <a:pt x="10" y="13"/>
                    <a:pt x="10" y="13"/>
                  </a:cubicBezTo>
                  <a:cubicBezTo>
                    <a:pt x="10" y="30"/>
                    <a:pt x="10" y="30"/>
                    <a:pt x="10" y="30"/>
                  </a:cubicBezTo>
                  <a:cubicBezTo>
                    <a:pt x="10" y="32"/>
                    <a:pt x="10" y="34"/>
                    <a:pt x="11" y="34"/>
                  </a:cubicBezTo>
                  <a:cubicBezTo>
                    <a:pt x="12" y="35"/>
                    <a:pt x="13" y="36"/>
                    <a:pt x="14" y="36"/>
                  </a:cubicBezTo>
                  <a:cubicBezTo>
                    <a:pt x="16" y="36"/>
                    <a:pt x="17" y="35"/>
                    <a:pt x="18" y="35"/>
                  </a:cubicBezTo>
                  <a:lnTo>
                    <a:pt x="18" y="3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92" name="Freeform 68"/>
            <p:cNvSpPr>
              <a:spLocks/>
            </p:cNvSpPr>
            <p:nvPr/>
          </p:nvSpPr>
          <p:spPr bwMode="auto">
            <a:xfrm>
              <a:off x="3634" y="2064"/>
              <a:ext cx="105" cy="194"/>
            </a:xfrm>
            <a:custGeom>
              <a:avLst/>
              <a:gdLst>
                <a:gd name="T0" fmla="*/ 40 w 44"/>
                <a:gd name="T1" fmla="*/ 0 h 80"/>
                <a:gd name="T2" fmla="*/ 0 w 44"/>
                <a:gd name="T3" fmla="*/ 0 h 80"/>
                <a:gd name="T4" fmla="*/ 0 w 44"/>
                <a:gd name="T5" fmla="*/ 12 h 80"/>
                <a:gd name="T6" fmla="*/ 24 w 44"/>
                <a:gd name="T7" fmla="*/ 12 h 80"/>
                <a:gd name="T8" fmla="*/ 32 w 44"/>
                <a:gd name="T9" fmla="*/ 12 h 80"/>
                <a:gd name="T10" fmla="*/ 32 w 44"/>
                <a:gd name="T11" fmla="*/ 20 h 80"/>
                <a:gd name="T12" fmla="*/ 32 w 44"/>
                <a:gd name="T13" fmla="*/ 32 h 80"/>
                <a:gd name="T14" fmla="*/ 36 w 44"/>
                <a:gd name="T15" fmla="*/ 32 h 80"/>
                <a:gd name="T16" fmla="*/ 40 w 44"/>
                <a:gd name="T17" fmla="*/ 34 h 80"/>
                <a:gd name="T18" fmla="*/ 28 w 44"/>
                <a:gd name="T19" fmla="*/ 48 h 80"/>
                <a:gd name="T20" fmla="*/ 16 w 44"/>
                <a:gd name="T21" fmla="*/ 34 h 80"/>
                <a:gd name="T22" fmla="*/ 20 w 44"/>
                <a:gd name="T23" fmla="*/ 32 h 80"/>
                <a:gd name="T24" fmla="*/ 24 w 44"/>
                <a:gd name="T25" fmla="*/ 32 h 80"/>
                <a:gd name="T26" fmla="*/ 24 w 44"/>
                <a:gd name="T27" fmla="*/ 20 h 80"/>
                <a:gd name="T28" fmla="*/ 0 w 44"/>
                <a:gd name="T29" fmla="*/ 20 h 80"/>
                <a:gd name="T30" fmla="*/ 0 w 44"/>
                <a:gd name="T31" fmla="*/ 56 h 80"/>
                <a:gd name="T32" fmla="*/ 12 w 44"/>
                <a:gd name="T33" fmla="*/ 44 h 80"/>
                <a:gd name="T34" fmla="*/ 26 w 44"/>
                <a:gd name="T35" fmla="*/ 58 h 80"/>
                <a:gd name="T36" fmla="*/ 12 w 44"/>
                <a:gd name="T37" fmla="*/ 72 h 80"/>
                <a:gd name="T38" fmla="*/ 0 w 44"/>
                <a:gd name="T39" fmla="*/ 60 h 80"/>
                <a:gd name="T40" fmla="*/ 0 w 44"/>
                <a:gd name="T41" fmla="*/ 80 h 80"/>
                <a:gd name="T42" fmla="*/ 40 w 44"/>
                <a:gd name="T43" fmla="*/ 80 h 80"/>
                <a:gd name="T44" fmla="*/ 44 w 44"/>
                <a:gd name="T45" fmla="*/ 76 h 80"/>
                <a:gd name="T46" fmla="*/ 44 w 44"/>
                <a:gd name="T47" fmla="*/ 4 h 80"/>
                <a:gd name="T48" fmla="*/ 40 w 44"/>
                <a:gd name="T49"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4" h="80">
                  <a:moveTo>
                    <a:pt x="40" y="0"/>
                  </a:moveTo>
                  <a:cubicBezTo>
                    <a:pt x="0" y="0"/>
                    <a:pt x="0" y="0"/>
                    <a:pt x="0" y="0"/>
                  </a:cubicBezTo>
                  <a:cubicBezTo>
                    <a:pt x="0" y="12"/>
                    <a:pt x="0" y="12"/>
                    <a:pt x="0" y="12"/>
                  </a:cubicBezTo>
                  <a:cubicBezTo>
                    <a:pt x="24" y="12"/>
                    <a:pt x="24" y="12"/>
                    <a:pt x="24" y="12"/>
                  </a:cubicBezTo>
                  <a:cubicBezTo>
                    <a:pt x="32" y="12"/>
                    <a:pt x="32" y="12"/>
                    <a:pt x="32" y="12"/>
                  </a:cubicBezTo>
                  <a:cubicBezTo>
                    <a:pt x="32" y="20"/>
                    <a:pt x="32" y="20"/>
                    <a:pt x="32" y="20"/>
                  </a:cubicBezTo>
                  <a:cubicBezTo>
                    <a:pt x="32" y="32"/>
                    <a:pt x="32" y="32"/>
                    <a:pt x="32" y="32"/>
                  </a:cubicBezTo>
                  <a:cubicBezTo>
                    <a:pt x="36" y="32"/>
                    <a:pt x="36" y="32"/>
                    <a:pt x="36" y="32"/>
                  </a:cubicBezTo>
                  <a:cubicBezTo>
                    <a:pt x="40" y="34"/>
                    <a:pt x="40" y="34"/>
                    <a:pt x="40" y="34"/>
                  </a:cubicBezTo>
                  <a:cubicBezTo>
                    <a:pt x="28" y="48"/>
                    <a:pt x="28" y="48"/>
                    <a:pt x="28" y="48"/>
                  </a:cubicBezTo>
                  <a:cubicBezTo>
                    <a:pt x="16" y="34"/>
                    <a:pt x="16" y="34"/>
                    <a:pt x="16" y="34"/>
                  </a:cubicBezTo>
                  <a:cubicBezTo>
                    <a:pt x="20" y="32"/>
                    <a:pt x="20" y="32"/>
                    <a:pt x="20" y="32"/>
                  </a:cubicBezTo>
                  <a:cubicBezTo>
                    <a:pt x="24" y="32"/>
                    <a:pt x="24" y="32"/>
                    <a:pt x="24" y="32"/>
                  </a:cubicBezTo>
                  <a:cubicBezTo>
                    <a:pt x="24" y="20"/>
                    <a:pt x="24" y="20"/>
                    <a:pt x="24" y="20"/>
                  </a:cubicBezTo>
                  <a:cubicBezTo>
                    <a:pt x="0" y="20"/>
                    <a:pt x="0" y="20"/>
                    <a:pt x="0" y="20"/>
                  </a:cubicBezTo>
                  <a:cubicBezTo>
                    <a:pt x="0" y="56"/>
                    <a:pt x="0" y="56"/>
                    <a:pt x="0" y="56"/>
                  </a:cubicBezTo>
                  <a:cubicBezTo>
                    <a:pt x="12" y="44"/>
                    <a:pt x="12" y="44"/>
                    <a:pt x="12" y="44"/>
                  </a:cubicBezTo>
                  <a:cubicBezTo>
                    <a:pt x="26" y="58"/>
                    <a:pt x="26" y="58"/>
                    <a:pt x="26" y="58"/>
                  </a:cubicBezTo>
                  <a:cubicBezTo>
                    <a:pt x="12" y="72"/>
                    <a:pt x="12" y="72"/>
                    <a:pt x="12" y="72"/>
                  </a:cubicBezTo>
                  <a:cubicBezTo>
                    <a:pt x="0" y="60"/>
                    <a:pt x="0" y="60"/>
                    <a:pt x="0" y="60"/>
                  </a:cubicBezTo>
                  <a:cubicBezTo>
                    <a:pt x="0" y="80"/>
                    <a:pt x="0" y="80"/>
                    <a:pt x="0" y="80"/>
                  </a:cubicBezTo>
                  <a:cubicBezTo>
                    <a:pt x="40" y="80"/>
                    <a:pt x="40" y="80"/>
                    <a:pt x="40" y="80"/>
                  </a:cubicBezTo>
                  <a:cubicBezTo>
                    <a:pt x="41" y="80"/>
                    <a:pt x="44" y="77"/>
                    <a:pt x="44" y="76"/>
                  </a:cubicBezTo>
                  <a:cubicBezTo>
                    <a:pt x="44" y="4"/>
                    <a:pt x="44" y="4"/>
                    <a:pt x="44" y="4"/>
                  </a:cubicBezTo>
                  <a:cubicBezTo>
                    <a:pt x="44" y="3"/>
                    <a:pt x="41" y="0"/>
                    <a:pt x="4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93" name="Freeform 69"/>
            <p:cNvSpPr>
              <a:spLocks noEditPoints="1"/>
            </p:cNvSpPr>
            <p:nvPr/>
          </p:nvSpPr>
          <p:spPr bwMode="auto">
            <a:xfrm>
              <a:off x="3453" y="2013"/>
              <a:ext cx="172" cy="296"/>
            </a:xfrm>
            <a:custGeom>
              <a:avLst/>
              <a:gdLst>
                <a:gd name="T0" fmla="*/ 0 w 72"/>
                <a:gd name="T1" fmla="*/ 17 h 122"/>
                <a:gd name="T2" fmla="*/ 0 w 72"/>
                <a:gd name="T3" fmla="*/ 105 h 122"/>
                <a:gd name="T4" fmla="*/ 72 w 72"/>
                <a:gd name="T5" fmla="*/ 122 h 122"/>
                <a:gd name="T6" fmla="*/ 72 w 72"/>
                <a:gd name="T7" fmla="*/ 0 h 122"/>
                <a:gd name="T8" fmla="*/ 0 w 72"/>
                <a:gd name="T9" fmla="*/ 17 h 122"/>
                <a:gd name="T10" fmla="*/ 52 w 72"/>
                <a:gd name="T11" fmla="*/ 55 h 122"/>
                <a:gd name="T12" fmla="*/ 51 w 72"/>
                <a:gd name="T13" fmla="*/ 58 h 122"/>
                <a:gd name="T14" fmla="*/ 49 w 72"/>
                <a:gd name="T15" fmla="*/ 61 h 122"/>
                <a:gd name="T16" fmla="*/ 47 w 72"/>
                <a:gd name="T17" fmla="*/ 64 h 122"/>
                <a:gd name="T18" fmla="*/ 44 w 72"/>
                <a:gd name="T19" fmla="*/ 66 h 122"/>
                <a:gd name="T20" fmla="*/ 41 w 72"/>
                <a:gd name="T21" fmla="*/ 68 h 122"/>
                <a:gd name="T22" fmla="*/ 38 w 72"/>
                <a:gd name="T23" fmla="*/ 68 h 122"/>
                <a:gd name="T24" fmla="*/ 34 w 72"/>
                <a:gd name="T25" fmla="*/ 69 h 122"/>
                <a:gd name="T26" fmla="*/ 29 w 72"/>
                <a:gd name="T27" fmla="*/ 69 h 122"/>
                <a:gd name="T28" fmla="*/ 29 w 72"/>
                <a:gd name="T29" fmla="*/ 86 h 122"/>
                <a:gd name="T30" fmla="*/ 20 w 72"/>
                <a:gd name="T31" fmla="*/ 85 h 122"/>
                <a:gd name="T32" fmla="*/ 20 w 72"/>
                <a:gd name="T33" fmla="*/ 37 h 122"/>
                <a:gd name="T34" fmla="*/ 35 w 72"/>
                <a:gd name="T35" fmla="*/ 36 h 122"/>
                <a:gd name="T36" fmla="*/ 42 w 72"/>
                <a:gd name="T37" fmla="*/ 36 h 122"/>
                <a:gd name="T38" fmla="*/ 47 w 72"/>
                <a:gd name="T39" fmla="*/ 39 h 122"/>
                <a:gd name="T40" fmla="*/ 51 w 72"/>
                <a:gd name="T41" fmla="*/ 44 h 122"/>
                <a:gd name="T42" fmla="*/ 52 w 72"/>
                <a:gd name="T43" fmla="*/ 51 h 122"/>
                <a:gd name="T44" fmla="*/ 52 w 72"/>
                <a:gd name="T45" fmla="*/ 5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2" h="122">
                  <a:moveTo>
                    <a:pt x="0" y="17"/>
                  </a:moveTo>
                  <a:cubicBezTo>
                    <a:pt x="0" y="105"/>
                    <a:pt x="0" y="105"/>
                    <a:pt x="0" y="105"/>
                  </a:cubicBezTo>
                  <a:cubicBezTo>
                    <a:pt x="72" y="122"/>
                    <a:pt x="72" y="122"/>
                    <a:pt x="72" y="122"/>
                  </a:cubicBezTo>
                  <a:cubicBezTo>
                    <a:pt x="72" y="0"/>
                    <a:pt x="72" y="0"/>
                    <a:pt x="72" y="0"/>
                  </a:cubicBezTo>
                  <a:lnTo>
                    <a:pt x="0" y="17"/>
                  </a:lnTo>
                  <a:close/>
                  <a:moveTo>
                    <a:pt x="52" y="55"/>
                  </a:moveTo>
                  <a:cubicBezTo>
                    <a:pt x="51" y="56"/>
                    <a:pt x="51" y="57"/>
                    <a:pt x="51" y="58"/>
                  </a:cubicBezTo>
                  <a:cubicBezTo>
                    <a:pt x="50" y="59"/>
                    <a:pt x="50" y="60"/>
                    <a:pt x="49" y="61"/>
                  </a:cubicBezTo>
                  <a:cubicBezTo>
                    <a:pt x="49" y="62"/>
                    <a:pt x="48" y="63"/>
                    <a:pt x="47" y="64"/>
                  </a:cubicBezTo>
                  <a:cubicBezTo>
                    <a:pt x="46" y="65"/>
                    <a:pt x="45" y="65"/>
                    <a:pt x="44" y="66"/>
                  </a:cubicBezTo>
                  <a:cubicBezTo>
                    <a:pt x="43" y="67"/>
                    <a:pt x="42" y="67"/>
                    <a:pt x="41" y="68"/>
                  </a:cubicBezTo>
                  <a:cubicBezTo>
                    <a:pt x="40" y="68"/>
                    <a:pt x="39" y="68"/>
                    <a:pt x="38" y="68"/>
                  </a:cubicBezTo>
                  <a:cubicBezTo>
                    <a:pt x="37" y="69"/>
                    <a:pt x="35" y="69"/>
                    <a:pt x="34" y="69"/>
                  </a:cubicBezTo>
                  <a:cubicBezTo>
                    <a:pt x="29" y="69"/>
                    <a:pt x="29" y="69"/>
                    <a:pt x="29" y="69"/>
                  </a:cubicBezTo>
                  <a:cubicBezTo>
                    <a:pt x="29" y="86"/>
                    <a:pt x="29" y="86"/>
                    <a:pt x="29" y="86"/>
                  </a:cubicBezTo>
                  <a:cubicBezTo>
                    <a:pt x="20" y="85"/>
                    <a:pt x="20" y="85"/>
                    <a:pt x="20" y="85"/>
                  </a:cubicBezTo>
                  <a:cubicBezTo>
                    <a:pt x="20" y="37"/>
                    <a:pt x="20" y="37"/>
                    <a:pt x="20" y="37"/>
                  </a:cubicBezTo>
                  <a:cubicBezTo>
                    <a:pt x="35" y="36"/>
                    <a:pt x="35" y="36"/>
                    <a:pt x="35" y="36"/>
                  </a:cubicBezTo>
                  <a:cubicBezTo>
                    <a:pt x="38" y="36"/>
                    <a:pt x="40" y="36"/>
                    <a:pt x="42" y="36"/>
                  </a:cubicBezTo>
                  <a:cubicBezTo>
                    <a:pt x="44" y="37"/>
                    <a:pt x="46" y="38"/>
                    <a:pt x="47" y="39"/>
                  </a:cubicBezTo>
                  <a:cubicBezTo>
                    <a:pt x="49" y="40"/>
                    <a:pt x="50" y="42"/>
                    <a:pt x="51" y="44"/>
                  </a:cubicBezTo>
                  <a:cubicBezTo>
                    <a:pt x="51" y="46"/>
                    <a:pt x="52" y="49"/>
                    <a:pt x="52" y="51"/>
                  </a:cubicBezTo>
                  <a:cubicBezTo>
                    <a:pt x="52" y="53"/>
                    <a:pt x="52" y="54"/>
                    <a:pt x="52" y="5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94" name="Freeform 70"/>
            <p:cNvSpPr>
              <a:spLocks/>
            </p:cNvSpPr>
            <p:nvPr/>
          </p:nvSpPr>
          <p:spPr bwMode="auto">
            <a:xfrm>
              <a:off x="3522" y="2120"/>
              <a:ext cx="29" cy="39"/>
            </a:xfrm>
            <a:custGeom>
              <a:avLst/>
              <a:gdLst>
                <a:gd name="T0" fmla="*/ 10 w 12"/>
                <a:gd name="T1" fmla="*/ 2 h 16"/>
                <a:gd name="T2" fmla="*/ 8 w 12"/>
                <a:gd name="T3" fmla="*/ 1 h 16"/>
                <a:gd name="T4" fmla="*/ 4 w 12"/>
                <a:gd name="T5" fmla="*/ 0 h 16"/>
                <a:gd name="T6" fmla="*/ 0 w 12"/>
                <a:gd name="T7" fmla="*/ 1 h 16"/>
                <a:gd name="T8" fmla="*/ 0 w 12"/>
                <a:gd name="T9" fmla="*/ 16 h 16"/>
                <a:gd name="T10" fmla="*/ 4 w 12"/>
                <a:gd name="T11" fmla="*/ 16 h 16"/>
                <a:gd name="T12" fmla="*/ 8 w 12"/>
                <a:gd name="T13" fmla="*/ 16 h 16"/>
                <a:gd name="T14" fmla="*/ 10 w 12"/>
                <a:gd name="T15" fmla="*/ 14 h 16"/>
                <a:gd name="T16" fmla="*/ 11 w 12"/>
                <a:gd name="T17" fmla="*/ 12 h 16"/>
                <a:gd name="T18" fmla="*/ 12 w 12"/>
                <a:gd name="T19" fmla="*/ 8 h 16"/>
                <a:gd name="T20" fmla="*/ 11 w 12"/>
                <a:gd name="T21" fmla="*/ 5 h 16"/>
                <a:gd name="T22" fmla="*/ 10 w 12"/>
                <a:gd name="T23" fmla="*/ 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16">
                  <a:moveTo>
                    <a:pt x="10" y="2"/>
                  </a:moveTo>
                  <a:cubicBezTo>
                    <a:pt x="9" y="2"/>
                    <a:pt x="9" y="1"/>
                    <a:pt x="8" y="1"/>
                  </a:cubicBezTo>
                  <a:cubicBezTo>
                    <a:pt x="7" y="1"/>
                    <a:pt x="5" y="0"/>
                    <a:pt x="4" y="0"/>
                  </a:cubicBezTo>
                  <a:cubicBezTo>
                    <a:pt x="0" y="1"/>
                    <a:pt x="0" y="1"/>
                    <a:pt x="0" y="1"/>
                  </a:cubicBezTo>
                  <a:cubicBezTo>
                    <a:pt x="0" y="16"/>
                    <a:pt x="0" y="16"/>
                    <a:pt x="0" y="16"/>
                  </a:cubicBezTo>
                  <a:cubicBezTo>
                    <a:pt x="4" y="16"/>
                    <a:pt x="4" y="16"/>
                    <a:pt x="4" y="16"/>
                  </a:cubicBezTo>
                  <a:cubicBezTo>
                    <a:pt x="5" y="16"/>
                    <a:pt x="7" y="16"/>
                    <a:pt x="8" y="16"/>
                  </a:cubicBezTo>
                  <a:cubicBezTo>
                    <a:pt x="9" y="15"/>
                    <a:pt x="9" y="15"/>
                    <a:pt x="10" y="14"/>
                  </a:cubicBezTo>
                  <a:cubicBezTo>
                    <a:pt x="11" y="13"/>
                    <a:pt x="11" y="13"/>
                    <a:pt x="11" y="12"/>
                  </a:cubicBezTo>
                  <a:cubicBezTo>
                    <a:pt x="12" y="11"/>
                    <a:pt x="12" y="9"/>
                    <a:pt x="12" y="8"/>
                  </a:cubicBezTo>
                  <a:cubicBezTo>
                    <a:pt x="12" y="7"/>
                    <a:pt x="12" y="6"/>
                    <a:pt x="11" y="5"/>
                  </a:cubicBezTo>
                  <a:cubicBezTo>
                    <a:pt x="11" y="4"/>
                    <a:pt x="11" y="3"/>
                    <a:pt x="10"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grpSp>
      <p:grpSp>
        <p:nvGrpSpPr>
          <p:cNvPr id="595" name="Group 140"/>
          <p:cNvGrpSpPr>
            <a:grpSpLocks noChangeAspect="1"/>
          </p:cNvGrpSpPr>
          <p:nvPr/>
        </p:nvGrpSpPr>
        <p:grpSpPr bwMode="auto">
          <a:xfrm>
            <a:off x="2343882" y="4957536"/>
            <a:ext cx="1287818" cy="365164"/>
            <a:chOff x="562" y="2539"/>
            <a:chExt cx="791" cy="234"/>
          </a:xfrm>
        </p:grpSpPr>
        <p:sp>
          <p:nvSpPr>
            <p:cNvPr id="596" name="Freeform 141"/>
            <p:cNvSpPr>
              <a:spLocks/>
            </p:cNvSpPr>
            <p:nvPr/>
          </p:nvSpPr>
          <p:spPr bwMode="auto">
            <a:xfrm>
              <a:off x="705" y="2595"/>
              <a:ext cx="67" cy="120"/>
            </a:xfrm>
            <a:custGeom>
              <a:avLst/>
              <a:gdLst>
                <a:gd name="T0" fmla="*/ 4 w 28"/>
                <a:gd name="T1" fmla="*/ 0 h 49"/>
                <a:gd name="T2" fmla="*/ 0 w 28"/>
                <a:gd name="T3" fmla="*/ 1 h 49"/>
                <a:gd name="T4" fmla="*/ 0 w 28"/>
                <a:gd name="T5" fmla="*/ 5 h 49"/>
                <a:gd name="T6" fmla="*/ 4 w 28"/>
                <a:gd name="T7" fmla="*/ 5 h 49"/>
                <a:gd name="T8" fmla="*/ 24 w 28"/>
                <a:gd name="T9" fmla="*/ 25 h 49"/>
                <a:gd name="T10" fmla="*/ 4 w 28"/>
                <a:gd name="T11" fmla="*/ 45 h 49"/>
                <a:gd name="T12" fmla="*/ 0 w 28"/>
                <a:gd name="T13" fmla="*/ 44 h 49"/>
                <a:gd name="T14" fmla="*/ 0 w 28"/>
                <a:gd name="T15" fmla="*/ 49 h 49"/>
                <a:gd name="T16" fmla="*/ 4 w 28"/>
                <a:gd name="T17" fmla="*/ 49 h 49"/>
                <a:gd name="T18" fmla="*/ 28 w 28"/>
                <a:gd name="T19" fmla="*/ 25 h 49"/>
                <a:gd name="T20" fmla="*/ 4 w 28"/>
                <a:gd name="T21"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49">
                  <a:moveTo>
                    <a:pt x="4" y="0"/>
                  </a:moveTo>
                  <a:cubicBezTo>
                    <a:pt x="3" y="0"/>
                    <a:pt x="1" y="0"/>
                    <a:pt x="0" y="1"/>
                  </a:cubicBezTo>
                  <a:cubicBezTo>
                    <a:pt x="0" y="5"/>
                    <a:pt x="0" y="5"/>
                    <a:pt x="0" y="5"/>
                  </a:cubicBezTo>
                  <a:cubicBezTo>
                    <a:pt x="1" y="5"/>
                    <a:pt x="3" y="5"/>
                    <a:pt x="4" y="5"/>
                  </a:cubicBezTo>
                  <a:cubicBezTo>
                    <a:pt x="15" y="5"/>
                    <a:pt x="24" y="14"/>
                    <a:pt x="24" y="25"/>
                  </a:cubicBezTo>
                  <a:cubicBezTo>
                    <a:pt x="24" y="36"/>
                    <a:pt x="15" y="45"/>
                    <a:pt x="4" y="45"/>
                  </a:cubicBezTo>
                  <a:cubicBezTo>
                    <a:pt x="3" y="45"/>
                    <a:pt x="1" y="45"/>
                    <a:pt x="0" y="44"/>
                  </a:cubicBezTo>
                  <a:cubicBezTo>
                    <a:pt x="0" y="49"/>
                    <a:pt x="0" y="49"/>
                    <a:pt x="0" y="49"/>
                  </a:cubicBezTo>
                  <a:cubicBezTo>
                    <a:pt x="1" y="49"/>
                    <a:pt x="3" y="49"/>
                    <a:pt x="4" y="49"/>
                  </a:cubicBezTo>
                  <a:cubicBezTo>
                    <a:pt x="18" y="49"/>
                    <a:pt x="28" y="38"/>
                    <a:pt x="28" y="25"/>
                  </a:cubicBezTo>
                  <a:cubicBezTo>
                    <a:pt x="28" y="11"/>
                    <a:pt x="18" y="0"/>
                    <a:pt x="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97" name="Freeform 142"/>
            <p:cNvSpPr>
              <a:spLocks/>
            </p:cNvSpPr>
            <p:nvPr/>
          </p:nvSpPr>
          <p:spPr bwMode="auto">
            <a:xfrm>
              <a:off x="705" y="2685"/>
              <a:ext cx="33" cy="47"/>
            </a:xfrm>
            <a:custGeom>
              <a:avLst/>
              <a:gdLst>
                <a:gd name="T0" fmla="*/ 5 w 14"/>
                <a:gd name="T1" fmla="*/ 0 h 19"/>
                <a:gd name="T2" fmla="*/ 0 w 14"/>
                <a:gd name="T3" fmla="*/ 2 h 19"/>
                <a:gd name="T4" fmla="*/ 0 w 14"/>
                <a:gd name="T5" fmla="*/ 18 h 19"/>
                <a:gd name="T6" fmla="*/ 5 w 14"/>
                <a:gd name="T7" fmla="*/ 19 h 19"/>
                <a:gd name="T8" fmla="*/ 14 w 14"/>
                <a:gd name="T9" fmla="*/ 10 h 19"/>
                <a:gd name="T10" fmla="*/ 5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5" y="0"/>
                  </a:moveTo>
                  <a:cubicBezTo>
                    <a:pt x="3" y="0"/>
                    <a:pt x="1" y="1"/>
                    <a:pt x="0" y="2"/>
                  </a:cubicBezTo>
                  <a:cubicBezTo>
                    <a:pt x="0" y="18"/>
                    <a:pt x="0" y="18"/>
                    <a:pt x="0" y="18"/>
                  </a:cubicBezTo>
                  <a:cubicBezTo>
                    <a:pt x="1" y="19"/>
                    <a:pt x="3" y="19"/>
                    <a:pt x="5" y="19"/>
                  </a:cubicBezTo>
                  <a:cubicBezTo>
                    <a:pt x="10" y="19"/>
                    <a:pt x="14" y="15"/>
                    <a:pt x="14" y="10"/>
                  </a:cubicBezTo>
                  <a:cubicBezTo>
                    <a:pt x="14" y="5"/>
                    <a:pt x="10" y="0"/>
                    <a:pt x="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98" name="Freeform 143"/>
            <p:cNvSpPr>
              <a:spLocks/>
            </p:cNvSpPr>
            <p:nvPr/>
          </p:nvSpPr>
          <p:spPr bwMode="auto">
            <a:xfrm>
              <a:off x="705" y="2578"/>
              <a:ext cx="33" cy="49"/>
            </a:xfrm>
            <a:custGeom>
              <a:avLst/>
              <a:gdLst>
                <a:gd name="T0" fmla="*/ 4 w 14"/>
                <a:gd name="T1" fmla="*/ 0 h 20"/>
                <a:gd name="T2" fmla="*/ 0 w 14"/>
                <a:gd name="T3" fmla="*/ 2 h 20"/>
                <a:gd name="T4" fmla="*/ 0 w 14"/>
                <a:gd name="T5" fmla="*/ 18 h 20"/>
                <a:gd name="T6" fmla="*/ 4 w 14"/>
                <a:gd name="T7" fmla="*/ 20 h 20"/>
                <a:gd name="T8" fmla="*/ 14 w 14"/>
                <a:gd name="T9" fmla="*/ 10 h 20"/>
                <a:gd name="T10" fmla="*/ 4 w 14"/>
                <a:gd name="T11" fmla="*/ 0 h 20"/>
              </a:gdLst>
              <a:ahLst/>
              <a:cxnLst>
                <a:cxn ang="0">
                  <a:pos x="T0" y="T1"/>
                </a:cxn>
                <a:cxn ang="0">
                  <a:pos x="T2" y="T3"/>
                </a:cxn>
                <a:cxn ang="0">
                  <a:pos x="T4" y="T5"/>
                </a:cxn>
                <a:cxn ang="0">
                  <a:pos x="T6" y="T7"/>
                </a:cxn>
                <a:cxn ang="0">
                  <a:pos x="T8" y="T9"/>
                </a:cxn>
                <a:cxn ang="0">
                  <a:pos x="T10" y="T11"/>
                </a:cxn>
              </a:cxnLst>
              <a:rect l="0" t="0" r="r" b="b"/>
              <a:pathLst>
                <a:path w="14" h="20">
                  <a:moveTo>
                    <a:pt x="4" y="0"/>
                  </a:moveTo>
                  <a:cubicBezTo>
                    <a:pt x="3" y="0"/>
                    <a:pt x="1" y="1"/>
                    <a:pt x="0" y="2"/>
                  </a:cubicBezTo>
                  <a:cubicBezTo>
                    <a:pt x="0" y="18"/>
                    <a:pt x="0" y="18"/>
                    <a:pt x="0" y="18"/>
                  </a:cubicBezTo>
                  <a:cubicBezTo>
                    <a:pt x="1" y="19"/>
                    <a:pt x="3" y="20"/>
                    <a:pt x="4" y="20"/>
                  </a:cubicBezTo>
                  <a:cubicBezTo>
                    <a:pt x="10" y="20"/>
                    <a:pt x="14" y="15"/>
                    <a:pt x="14" y="10"/>
                  </a:cubicBezTo>
                  <a:cubicBezTo>
                    <a:pt x="14" y="5"/>
                    <a:pt x="10" y="0"/>
                    <a:pt x="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99" name="Oval 144"/>
            <p:cNvSpPr>
              <a:spLocks noChangeArrowheads="1"/>
            </p:cNvSpPr>
            <p:nvPr/>
          </p:nvSpPr>
          <p:spPr bwMode="auto">
            <a:xfrm>
              <a:off x="743" y="2629"/>
              <a:ext cx="45" cy="4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600" name="Freeform 145"/>
            <p:cNvSpPr>
              <a:spLocks noEditPoints="1"/>
            </p:cNvSpPr>
            <p:nvPr/>
          </p:nvSpPr>
          <p:spPr bwMode="auto">
            <a:xfrm>
              <a:off x="562" y="2539"/>
              <a:ext cx="133" cy="234"/>
            </a:xfrm>
            <a:custGeom>
              <a:avLst/>
              <a:gdLst>
                <a:gd name="T0" fmla="*/ 0 w 56"/>
                <a:gd name="T1" fmla="*/ 83 h 96"/>
                <a:gd name="T2" fmla="*/ 56 w 56"/>
                <a:gd name="T3" fmla="*/ 0 h 96"/>
                <a:gd name="T4" fmla="*/ 35 w 56"/>
                <a:gd name="T5" fmla="*/ 59 h 96"/>
                <a:gd name="T6" fmla="*/ 34 w 56"/>
                <a:gd name="T7" fmla="*/ 63 h 96"/>
                <a:gd name="T8" fmla="*/ 31 w 56"/>
                <a:gd name="T9" fmla="*/ 66 h 96"/>
                <a:gd name="T10" fmla="*/ 26 w 56"/>
                <a:gd name="T11" fmla="*/ 68 h 96"/>
                <a:gd name="T12" fmla="*/ 21 w 56"/>
                <a:gd name="T13" fmla="*/ 68 h 96"/>
                <a:gd name="T14" fmla="*/ 17 w 56"/>
                <a:gd name="T15" fmla="*/ 66 h 96"/>
                <a:gd name="T16" fmla="*/ 16 w 56"/>
                <a:gd name="T17" fmla="*/ 57 h 96"/>
                <a:gd name="T18" fmla="*/ 20 w 56"/>
                <a:gd name="T19" fmla="*/ 60 h 96"/>
                <a:gd name="T20" fmla="*/ 24 w 56"/>
                <a:gd name="T21" fmla="*/ 61 h 96"/>
                <a:gd name="T22" fmla="*/ 26 w 56"/>
                <a:gd name="T23" fmla="*/ 61 h 96"/>
                <a:gd name="T24" fmla="*/ 27 w 56"/>
                <a:gd name="T25" fmla="*/ 60 h 96"/>
                <a:gd name="T26" fmla="*/ 28 w 56"/>
                <a:gd name="T27" fmla="*/ 59 h 96"/>
                <a:gd name="T28" fmla="*/ 28 w 56"/>
                <a:gd name="T29" fmla="*/ 57 h 96"/>
                <a:gd name="T30" fmla="*/ 28 w 56"/>
                <a:gd name="T31" fmla="*/ 56 h 96"/>
                <a:gd name="T32" fmla="*/ 27 w 56"/>
                <a:gd name="T33" fmla="*/ 54 h 96"/>
                <a:gd name="T34" fmla="*/ 25 w 56"/>
                <a:gd name="T35" fmla="*/ 53 h 96"/>
                <a:gd name="T36" fmla="*/ 22 w 56"/>
                <a:gd name="T37" fmla="*/ 51 h 96"/>
                <a:gd name="T38" fmla="*/ 17 w 56"/>
                <a:gd name="T39" fmla="*/ 46 h 96"/>
                <a:gd name="T40" fmla="*/ 16 w 56"/>
                <a:gd name="T41" fmla="*/ 40 h 96"/>
                <a:gd name="T42" fmla="*/ 16 w 56"/>
                <a:gd name="T43" fmla="*/ 35 h 96"/>
                <a:gd name="T44" fmla="*/ 19 w 56"/>
                <a:gd name="T45" fmla="*/ 32 h 96"/>
                <a:gd name="T46" fmla="*/ 22 w 56"/>
                <a:gd name="T47" fmla="*/ 29 h 96"/>
                <a:gd name="T48" fmla="*/ 27 w 56"/>
                <a:gd name="T49" fmla="*/ 28 h 96"/>
                <a:gd name="T50" fmla="*/ 31 w 56"/>
                <a:gd name="T51" fmla="*/ 28 h 96"/>
                <a:gd name="T52" fmla="*/ 34 w 56"/>
                <a:gd name="T53" fmla="*/ 29 h 96"/>
                <a:gd name="T54" fmla="*/ 32 w 56"/>
                <a:gd name="T55" fmla="*/ 36 h 96"/>
                <a:gd name="T56" fmla="*/ 29 w 56"/>
                <a:gd name="T57" fmla="*/ 35 h 96"/>
                <a:gd name="T58" fmla="*/ 26 w 56"/>
                <a:gd name="T59" fmla="*/ 35 h 96"/>
                <a:gd name="T60" fmla="*/ 24 w 56"/>
                <a:gd name="T61" fmla="*/ 36 h 96"/>
                <a:gd name="T62" fmla="*/ 23 w 56"/>
                <a:gd name="T63" fmla="*/ 37 h 96"/>
                <a:gd name="T64" fmla="*/ 23 w 56"/>
                <a:gd name="T65" fmla="*/ 38 h 96"/>
                <a:gd name="T66" fmla="*/ 23 w 56"/>
                <a:gd name="T67" fmla="*/ 40 h 96"/>
                <a:gd name="T68" fmla="*/ 23 w 56"/>
                <a:gd name="T69" fmla="*/ 41 h 96"/>
                <a:gd name="T70" fmla="*/ 24 w 56"/>
                <a:gd name="T71" fmla="*/ 43 h 96"/>
                <a:gd name="T72" fmla="*/ 26 w 56"/>
                <a:gd name="T73" fmla="*/ 44 h 96"/>
                <a:gd name="T74" fmla="*/ 29 w 56"/>
                <a:gd name="T75" fmla="*/ 46 h 96"/>
                <a:gd name="T76" fmla="*/ 32 w 56"/>
                <a:gd name="T77" fmla="*/ 48 h 96"/>
                <a:gd name="T78" fmla="*/ 34 w 56"/>
                <a:gd name="T79" fmla="*/ 51 h 96"/>
                <a:gd name="T80" fmla="*/ 35 w 56"/>
                <a:gd name="T81" fmla="*/ 55 h 96"/>
                <a:gd name="T82" fmla="*/ 35 w 56"/>
                <a:gd name="T83" fmla="*/ 5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6" h="96">
                  <a:moveTo>
                    <a:pt x="0" y="13"/>
                  </a:moveTo>
                  <a:cubicBezTo>
                    <a:pt x="0" y="83"/>
                    <a:pt x="0" y="83"/>
                    <a:pt x="0" y="83"/>
                  </a:cubicBezTo>
                  <a:cubicBezTo>
                    <a:pt x="56" y="96"/>
                    <a:pt x="56" y="96"/>
                    <a:pt x="56" y="96"/>
                  </a:cubicBezTo>
                  <a:cubicBezTo>
                    <a:pt x="56" y="0"/>
                    <a:pt x="56" y="0"/>
                    <a:pt x="56" y="0"/>
                  </a:cubicBezTo>
                  <a:lnTo>
                    <a:pt x="0" y="13"/>
                  </a:lnTo>
                  <a:close/>
                  <a:moveTo>
                    <a:pt x="35" y="59"/>
                  </a:moveTo>
                  <a:cubicBezTo>
                    <a:pt x="35" y="60"/>
                    <a:pt x="35" y="61"/>
                    <a:pt x="35" y="61"/>
                  </a:cubicBezTo>
                  <a:cubicBezTo>
                    <a:pt x="35" y="62"/>
                    <a:pt x="34" y="63"/>
                    <a:pt x="34" y="63"/>
                  </a:cubicBezTo>
                  <a:cubicBezTo>
                    <a:pt x="34" y="64"/>
                    <a:pt x="33" y="64"/>
                    <a:pt x="33" y="65"/>
                  </a:cubicBezTo>
                  <a:cubicBezTo>
                    <a:pt x="32" y="65"/>
                    <a:pt x="32" y="66"/>
                    <a:pt x="31" y="66"/>
                  </a:cubicBezTo>
                  <a:cubicBezTo>
                    <a:pt x="30" y="67"/>
                    <a:pt x="30" y="67"/>
                    <a:pt x="29" y="67"/>
                  </a:cubicBezTo>
                  <a:cubicBezTo>
                    <a:pt x="28" y="68"/>
                    <a:pt x="27" y="68"/>
                    <a:pt x="26" y="68"/>
                  </a:cubicBezTo>
                  <a:cubicBezTo>
                    <a:pt x="25" y="68"/>
                    <a:pt x="24" y="68"/>
                    <a:pt x="23" y="68"/>
                  </a:cubicBezTo>
                  <a:cubicBezTo>
                    <a:pt x="23" y="68"/>
                    <a:pt x="22" y="68"/>
                    <a:pt x="21" y="68"/>
                  </a:cubicBezTo>
                  <a:cubicBezTo>
                    <a:pt x="21" y="68"/>
                    <a:pt x="20" y="67"/>
                    <a:pt x="19" y="67"/>
                  </a:cubicBezTo>
                  <a:cubicBezTo>
                    <a:pt x="19" y="67"/>
                    <a:pt x="18" y="67"/>
                    <a:pt x="17" y="66"/>
                  </a:cubicBezTo>
                  <a:cubicBezTo>
                    <a:pt x="17" y="66"/>
                    <a:pt x="16" y="66"/>
                    <a:pt x="16" y="65"/>
                  </a:cubicBezTo>
                  <a:cubicBezTo>
                    <a:pt x="16" y="57"/>
                    <a:pt x="16" y="57"/>
                    <a:pt x="16" y="57"/>
                  </a:cubicBezTo>
                  <a:cubicBezTo>
                    <a:pt x="16" y="58"/>
                    <a:pt x="17" y="58"/>
                    <a:pt x="18" y="59"/>
                  </a:cubicBezTo>
                  <a:cubicBezTo>
                    <a:pt x="18" y="59"/>
                    <a:pt x="19" y="60"/>
                    <a:pt x="20" y="60"/>
                  </a:cubicBezTo>
                  <a:cubicBezTo>
                    <a:pt x="20" y="60"/>
                    <a:pt x="21" y="61"/>
                    <a:pt x="21" y="61"/>
                  </a:cubicBezTo>
                  <a:cubicBezTo>
                    <a:pt x="22" y="61"/>
                    <a:pt x="23" y="61"/>
                    <a:pt x="24" y="61"/>
                  </a:cubicBezTo>
                  <a:cubicBezTo>
                    <a:pt x="24" y="61"/>
                    <a:pt x="24" y="61"/>
                    <a:pt x="25" y="61"/>
                  </a:cubicBezTo>
                  <a:cubicBezTo>
                    <a:pt x="25" y="61"/>
                    <a:pt x="25" y="61"/>
                    <a:pt x="26" y="61"/>
                  </a:cubicBezTo>
                  <a:cubicBezTo>
                    <a:pt x="26" y="61"/>
                    <a:pt x="26" y="61"/>
                    <a:pt x="26" y="61"/>
                  </a:cubicBezTo>
                  <a:cubicBezTo>
                    <a:pt x="27" y="60"/>
                    <a:pt x="27" y="60"/>
                    <a:pt x="27" y="60"/>
                  </a:cubicBezTo>
                  <a:cubicBezTo>
                    <a:pt x="27" y="60"/>
                    <a:pt x="27" y="60"/>
                    <a:pt x="27" y="59"/>
                  </a:cubicBezTo>
                  <a:cubicBezTo>
                    <a:pt x="28" y="59"/>
                    <a:pt x="28" y="59"/>
                    <a:pt x="28" y="59"/>
                  </a:cubicBezTo>
                  <a:cubicBezTo>
                    <a:pt x="28" y="59"/>
                    <a:pt x="28" y="58"/>
                    <a:pt x="28" y="58"/>
                  </a:cubicBezTo>
                  <a:cubicBezTo>
                    <a:pt x="28" y="58"/>
                    <a:pt x="28" y="58"/>
                    <a:pt x="28" y="57"/>
                  </a:cubicBezTo>
                  <a:cubicBezTo>
                    <a:pt x="28" y="57"/>
                    <a:pt x="28" y="57"/>
                    <a:pt x="28" y="56"/>
                  </a:cubicBezTo>
                  <a:cubicBezTo>
                    <a:pt x="28" y="56"/>
                    <a:pt x="28" y="56"/>
                    <a:pt x="28" y="56"/>
                  </a:cubicBezTo>
                  <a:cubicBezTo>
                    <a:pt x="28" y="55"/>
                    <a:pt x="27" y="55"/>
                    <a:pt x="27" y="55"/>
                  </a:cubicBezTo>
                  <a:cubicBezTo>
                    <a:pt x="27" y="54"/>
                    <a:pt x="27" y="54"/>
                    <a:pt x="27" y="54"/>
                  </a:cubicBezTo>
                  <a:cubicBezTo>
                    <a:pt x="26" y="54"/>
                    <a:pt x="26" y="53"/>
                    <a:pt x="26" y="53"/>
                  </a:cubicBezTo>
                  <a:cubicBezTo>
                    <a:pt x="26" y="53"/>
                    <a:pt x="25" y="53"/>
                    <a:pt x="25" y="53"/>
                  </a:cubicBezTo>
                  <a:cubicBezTo>
                    <a:pt x="25" y="52"/>
                    <a:pt x="24" y="52"/>
                    <a:pt x="24" y="52"/>
                  </a:cubicBezTo>
                  <a:cubicBezTo>
                    <a:pt x="23" y="51"/>
                    <a:pt x="23" y="51"/>
                    <a:pt x="22" y="51"/>
                  </a:cubicBezTo>
                  <a:cubicBezTo>
                    <a:pt x="21" y="50"/>
                    <a:pt x="20" y="49"/>
                    <a:pt x="19" y="49"/>
                  </a:cubicBezTo>
                  <a:cubicBezTo>
                    <a:pt x="19" y="48"/>
                    <a:pt x="18" y="47"/>
                    <a:pt x="17" y="46"/>
                  </a:cubicBezTo>
                  <a:cubicBezTo>
                    <a:pt x="17" y="45"/>
                    <a:pt x="16" y="44"/>
                    <a:pt x="16" y="43"/>
                  </a:cubicBezTo>
                  <a:cubicBezTo>
                    <a:pt x="16" y="42"/>
                    <a:pt x="16" y="41"/>
                    <a:pt x="16" y="40"/>
                  </a:cubicBezTo>
                  <a:cubicBezTo>
                    <a:pt x="16" y="39"/>
                    <a:pt x="16" y="38"/>
                    <a:pt x="16" y="37"/>
                  </a:cubicBezTo>
                  <a:cubicBezTo>
                    <a:pt x="16" y="37"/>
                    <a:pt x="16" y="36"/>
                    <a:pt x="16" y="35"/>
                  </a:cubicBezTo>
                  <a:cubicBezTo>
                    <a:pt x="17" y="35"/>
                    <a:pt x="17" y="34"/>
                    <a:pt x="17" y="33"/>
                  </a:cubicBezTo>
                  <a:cubicBezTo>
                    <a:pt x="18" y="33"/>
                    <a:pt x="18" y="32"/>
                    <a:pt x="19" y="32"/>
                  </a:cubicBezTo>
                  <a:cubicBezTo>
                    <a:pt x="19" y="31"/>
                    <a:pt x="20" y="31"/>
                    <a:pt x="20" y="30"/>
                  </a:cubicBezTo>
                  <a:cubicBezTo>
                    <a:pt x="21" y="30"/>
                    <a:pt x="21" y="29"/>
                    <a:pt x="22" y="29"/>
                  </a:cubicBezTo>
                  <a:cubicBezTo>
                    <a:pt x="23" y="29"/>
                    <a:pt x="23" y="29"/>
                    <a:pt x="24" y="28"/>
                  </a:cubicBezTo>
                  <a:cubicBezTo>
                    <a:pt x="25" y="28"/>
                    <a:pt x="26" y="28"/>
                    <a:pt x="27" y="28"/>
                  </a:cubicBezTo>
                  <a:cubicBezTo>
                    <a:pt x="27" y="28"/>
                    <a:pt x="28" y="28"/>
                    <a:pt x="29" y="28"/>
                  </a:cubicBezTo>
                  <a:cubicBezTo>
                    <a:pt x="29" y="28"/>
                    <a:pt x="30" y="28"/>
                    <a:pt x="31" y="28"/>
                  </a:cubicBezTo>
                  <a:cubicBezTo>
                    <a:pt x="31" y="28"/>
                    <a:pt x="32" y="28"/>
                    <a:pt x="32" y="28"/>
                  </a:cubicBezTo>
                  <a:cubicBezTo>
                    <a:pt x="33" y="29"/>
                    <a:pt x="34" y="29"/>
                    <a:pt x="34" y="29"/>
                  </a:cubicBezTo>
                  <a:cubicBezTo>
                    <a:pt x="34" y="37"/>
                    <a:pt x="34" y="37"/>
                    <a:pt x="34" y="37"/>
                  </a:cubicBezTo>
                  <a:cubicBezTo>
                    <a:pt x="34" y="37"/>
                    <a:pt x="33" y="36"/>
                    <a:pt x="32" y="36"/>
                  </a:cubicBezTo>
                  <a:cubicBezTo>
                    <a:pt x="32" y="36"/>
                    <a:pt x="31" y="36"/>
                    <a:pt x="31" y="35"/>
                  </a:cubicBezTo>
                  <a:cubicBezTo>
                    <a:pt x="30" y="35"/>
                    <a:pt x="29" y="35"/>
                    <a:pt x="29" y="35"/>
                  </a:cubicBezTo>
                  <a:cubicBezTo>
                    <a:pt x="28" y="35"/>
                    <a:pt x="28" y="35"/>
                    <a:pt x="27" y="35"/>
                  </a:cubicBezTo>
                  <a:cubicBezTo>
                    <a:pt x="27" y="35"/>
                    <a:pt x="26" y="35"/>
                    <a:pt x="26" y="35"/>
                  </a:cubicBezTo>
                  <a:cubicBezTo>
                    <a:pt x="26" y="35"/>
                    <a:pt x="25" y="35"/>
                    <a:pt x="25" y="35"/>
                  </a:cubicBezTo>
                  <a:cubicBezTo>
                    <a:pt x="25" y="35"/>
                    <a:pt x="25" y="35"/>
                    <a:pt x="24" y="36"/>
                  </a:cubicBezTo>
                  <a:cubicBezTo>
                    <a:pt x="24" y="36"/>
                    <a:pt x="24" y="36"/>
                    <a:pt x="24" y="36"/>
                  </a:cubicBezTo>
                  <a:cubicBezTo>
                    <a:pt x="24" y="36"/>
                    <a:pt x="23" y="36"/>
                    <a:pt x="23" y="37"/>
                  </a:cubicBezTo>
                  <a:cubicBezTo>
                    <a:pt x="23" y="37"/>
                    <a:pt x="23" y="37"/>
                    <a:pt x="23" y="37"/>
                  </a:cubicBezTo>
                  <a:cubicBezTo>
                    <a:pt x="23" y="38"/>
                    <a:pt x="23" y="38"/>
                    <a:pt x="23" y="38"/>
                  </a:cubicBezTo>
                  <a:cubicBezTo>
                    <a:pt x="23" y="38"/>
                    <a:pt x="23" y="39"/>
                    <a:pt x="23" y="39"/>
                  </a:cubicBezTo>
                  <a:cubicBezTo>
                    <a:pt x="23" y="39"/>
                    <a:pt x="23" y="40"/>
                    <a:pt x="23" y="40"/>
                  </a:cubicBezTo>
                  <a:cubicBezTo>
                    <a:pt x="23" y="40"/>
                    <a:pt x="23" y="40"/>
                    <a:pt x="23" y="41"/>
                  </a:cubicBezTo>
                  <a:cubicBezTo>
                    <a:pt x="23" y="41"/>
                    <a:pt x="23" y="41"/>
                    <a:pt x="23" y="41"/>
                  </a:cubicBezTo>
                  <a:cubicBezTo>
                    <a:pt x="23" y="42"/>
                    <a:pt x="23" y="42"/>
                    <a:pt x="24" y="42"/>
                  </a:cubicBezTo>
                  <a:cubicBezTo>
                    <a:pt x="24" y="42"/>
                    <a:pt x="24" y="42"/>
                    <a:pt x="24" y="43"/>
                  </a:cubicBezTo>
                  <a:cubicBezTo>
                    <a:pt x="24" y="43"/>
                    <a:pt x="25" y="43"/>
                    <a:pt x="25" y="43"/>
                  </a:cubicBezTo>
                  <a:cubicBezTo>
                    <a:pt x="25" y="43"/>
                    <a:pt x="26" y="44"/>
                    <a:pt x="26" y="44"/>
                  </a:cubicBezTo>
                  <a:cubicBezTo>
                    <a:pt x="26" y="44"/>
                    <a:pt x="27" y="44"/>
                    <a:pt x="27" y="45"/>
                  </a:cubicBezTo>
                  <a:cubicBezTo>
                    <a:pt x="28" y="45"/>
                    <a:pt x="29" y="46"/>
                    <a:pt x="29" y="46"/>
                  </a:cubicBezTo>
                  <a:cubicBezTo>
                    <a:pt x="30" y="46"/>
                    <a:pt x="30" y="47"/>
                    <a:pt x="31" y="47"/>
                  </a:cubicBezTo>
                  <a:cubicBezTo>
                    <a:pt x="31" y="48"/>
                    <a:pt x="32" y="48"/>
                    <a:pt x="32" y="48"/>
                  </a:cubicBezTo>
                  <a:cubicBezTo>
                    <a:pt x="33" y="49"/>
                    <a:pt x="33" y="49"/>
                    <a:pt x="33" y="50"/>
                  </a:cubicBezTo>
                  <a:cubicBezTo>
                    <a:pt x="34" y="50"/>
                    <a:pt x="34" y="51"/>
                    <a:pt x="34" y="51"/>
                  </a:cubicBezTo>
                  <a:cubicBezTo>
                    <a:pt x="35" y="52"/>
                    <a:pt x="35" y="52"/>
                    <a:pt x="35" y="53"/>
                  </a:cubicBezTo>
                  <a:cubicBezTo>
                    <a:pt x="35" y="53"/>
                    <a:pt x="35" y="54"/>
                    <a:pt x="35" y="55"/>
                  </a:cubicBezTo>
                  <a:cubicBezTo>
                    <a:pt x="35" y="55"/>
                    <a:pt x="36" y="56"/>
                    <a:pt x="36" y="57"/>
                  </a:cubicBezTo>
                  <a:cubicBezTo>
                    <a:pt x="36" y="58"/>
                    <a:pt x="35" y="58"/>
                    <a:pt x="35" y="5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601" name="Freeform 146"/>
            <p:cNvSpPr>
              <a:spLocks/>
            </p:cNvSpPr>
            <p:nvPr/>
          </p:nvSpPr>
          <p:spPr bwMode="auto">
            <a:xfrm>
              <a:off x="858" y="2615"/>
              <a:ext cx="45" cy="85"/>
            </a:xfrm>
            <a:custGeom>
              <a:avLst/>
              <a:gdLst>
                <a:gd name="T0" fmla="*/ 19 w 19"/>
                <a:gd name="T1" fmla="*/ 26 h 35"/>
                <a:gd name="T2" fmla="*/ 16 w 19"/>
                <a:gd name="T3" fmla="*/ 32 h 35"/>
                <a:gd name="T4" fmla="*/ 8 w 19"/>
                <a:gd name="T5" fmla="*/ 35 h 35"/>
                <a:gd name="T6" fmla="*/ 3 w 19"/>
                <a:gd name="T7" fmla="*/ 34 h 35"/>
                <a:gd name="T8" fmla="*/ 0 w 19"/>
                <a:gd name="T9" fmla="*/ 33 h 35"/>
                <a:gd name="T10" fmla="*/ 0 w 19"/>
                <a:gd name="T11" fmla="*/ 28 h 35"/>
                <a:gd name="T12" fmla="*/ 4 w 19"/>
                <a:gd name="T13" fmla="*/ 30 h 35"/>
                <a:gd name="T14" fmla="*/ 8 w 19"/>
                <a:gd name="T15" fmla="*/ 31 h 35"/>
                <a:gd name="T16" fmla="*/ 15 w 19"/>
                <a:gd name="T17" fmla="*/ 26 h 35"/>
                <a:gd name="T18" fmla="*/ 13 w 19"/>
                <a:gd name="T19" fmla="*/ 22 h 35"/>
                <a:gd name="T20" fmla="*/ 8 w 19"/>
                <a:gd name="T21" fmla="*/ 18 h 35"/>
                <a:gd name="T22" fmla="*/ 2 w 19"/>
                <a:gd name="T23" fmla="*/ 14 h 35"/>
                <a:gd name="T24" fmla="*/ 0 w 19"/>
                <a:gd name="T25" fmla="*/ 9 h 35"/>
                <a:gd name="T26" fmla="*/ 3 w 19"/>
                <a:gd name="T27" fmla="*/ 2 h 35"/>
                <a:gd name="T28" fmla="*/ 11 w 19"/>
                <a:gd name="T29" fmla="*/ 0 h 35"/>
                <a:gd name="T30" fmla="*/ 17 w 19"/>
                <a:gd name="T31" fmla="*/ 1 h 35"/>
                <a:gd name="T32" fmla="*/ 17 w 19"/>
                <a:gd name="T33" fmla="*/ 5 h 35"/>
                <a:gd name="T34" fmla="*/ 11 w 19"/>
                <a:gd name="T35" fmla="*/ 3 h 35"/>
                <a:gd name="T36" fmla="*/ 6 w 19"/>
                <a:gd name="T37" fmla="*/ 5 h 35"/>
                <a:gd name="T38" fmla="*/ 4 w 19"/>
                <a:gd name="T39" fmla="*/ 8 h 35"/>
                <a:gd name="T40" fmla="*/ 5 w 19"/>
                <a:gd name="T41" fmla="*/ 11 h 35"/>
                <a:gd name="T42" fmla="*/ 7 w 19"/>
                <a:gd name="T43" fmla="*/ 13 h 35"/>
                <a:gd name="T44" fmla="*/ 11 w 19"/>
                <a:gd name="T45" fmla="*/ 16 h 35"/>
                <a:gd name="T46" fmla="*/ 17 w 19"/>
                <a:gd name="T47" fmla="*/ 20 h 35"/>
                <a:gd name="T48" fmla="*/ 19 w 19"/>
                <a:gd name="T49" fmla="*/ 2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35">
                  <a:moveTo>
                    <a:pt x="19" y="26"/>
                  </a:moveTo>
                  <a:cubicBezTo>
                    <a:pt x="19" y="28"/>
                    <a:pt x="18" y="31"/>
                    <a:pt x="16" y="32"/>
                  </a:cubicBezTo>
                  <a:cubicBezTo>
                    <a:pt x="14" y="34"/>
                    <a:pt x="11" y="35"/>
                    <a:pt x="8" y="35"/>
                  </a:cubicBezTo>
                  <a:cubicBezTo>
                    <a:pt x="6" y="35"/>
                    <a:pt x="5" y="34"/>
                    <a:pt x="3" y="34"/>
                  </a:cubicBezTo>
                  <a:cubicBezTo>
                    <a:pt x="2" y="34"/>
                    <a:pt x="1" y="33"/>
                    <a:pt x="0" y="33"/>
                  </a:cubicBezTo>
                  <a:cubicBezTo>
                    <a:pt x="0" y="28"/>
                    <a:pt x="0" y="28"/>
                    <a:pt x="0" y="28"/>
                  </a:cubicBezTo>
                  <a:cubicBezTo>
                    <a:pt x="1" y="29"/>
                    <a:pt x="2" y="30"/>
                    <a:pt x="4" y="30"/>
                  </a:cubicBezTo>
                  <a:cubicBezTo>
                    <a:pt x="5" y="31"/>
                    <a:pt x="7" y="31"/>
                    <a:pt x="8" y="31"/>
                  </a:cubicBezTo>
                  <a:cubicBezTo>
                    <a:pt x="12" y="31"/>
                    <a:pt x="15" y="29"/>
                    <a:pt x="15" y="26"/>
                  </a:cubicBezTo>
                  <a:cubicBezTo>
                    <a:pt x="15" y="25"/>
                    <a:pt x="14" y="23"/>
                    <a:pt x="13" y="22"/>
                  </a:cubicBezTo>
                  <a:cubicBezTo>
                    <a:pt x="12" y="21"/>
                    <a:pt x="10" y="20"/>
                    <a:pt x="8" y="18"/>
                  </a:cubicBezTo>
                  <a:cubicBezTo>
                    <a:pt x="5" y="17"/>
                    <a:pt x="3" y="15"/>
                    <a:pt x="2" y="14"/>
                  </a:cubicBezTo>
                  <a:cubicBezTo>
                    <a:pt x="1" y="13"/>
                    <a:pt x="0" y="11"/>
                    <a:pt x="0" y="9"/>
                  </a:cubicBezTo>
                  <a:cubicBezTo>
                    <a:pt x="0" y="6"/>
                    <a:pt x="1" y="4"/>
                    <a:pt x="3" y="2"/>
                  </a:cubicBezTo>
                  <a:cubicBezTo>
                    <a:pt x="5" y="1"/>
                    <a:pt x="8" y="0"/>
                    <a:pt x="11" y="0"/>
                  </a:cubicBezTo>
                  <a:cubicBezTo>
                    <a:pt x="14" y="0"/>
                    <a:pt x="16" y="0"/>
                    <a:pt x="17" y="1"/>
                  </a:cubicBezTo>
                  <a:cubicBezTo>
                    <a:pt x="17" y="5"/>
                    <a:pt x="17" y="5"/>
                    <a:pt x="17" y="5"/>
                  </a:cubicBezTo>
                  <a:cubicBezTo>
                    <a:pt x="16" y="4"/>
                    <a:pt x="13" y="3"/>
                    <a:pt x="11" y="3"/>
                  </a:cubicBezTo>
                  <a:cubicBezTo>
                    <a:pt x="9" y="3"/>
                    <a:pt x="7" y="4"/>
                    <a:pt x="6" y="5"/>
                  </a:cubicBezTo>
                  <a:cubicBezTo>
                    <a:pt x="5" y="6"/>
                    <a:pt x="4" y="7"/>
                    <a:pt x="4" y="8"/>
                  </a:cubicBezTo>
                  <a:cubicBezTo>
                    <a:pt x="4" y="10"/>
                    <a:pt x="4" y="10"/>
                    <a:pt x="5" y="11"/>
                  </a:cubicBezTo>
                  <a:cubicBezTo>
                    <a:pt x="5" y="12"/>
                    <a:pt x="6" y="12"/>
                    <a:pt x="7" y="13"/>
                  </a:cubicBezTo>
                  <a:cubicBezTo>
                    <a:pt x="7" y="14"/>
                    <a:pt x="9" y="15"/>
                    <a:pt x="11" y="16"/>
                  </a:cubicBezTo>
                  <a:cubicBezTo>
                    <a:pt x="14" y="17"/>
                    <a:pt x="16" y="19"/>
                    <a:pt x="17" y="20"/>
                  </a:cubicBezTo>
                  <a:cubicBezTo>
                    <a:pt x="18" y="22"/>
                    <a:pt x="19" y="24"/>
                    <a:pt x="19" y="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602" name="Freeform 147"/>
            <p:cNvSpPr>
              <a:spLocks/>
            </p:cNvSpPr>
            <p:nvPr/>
          </p:nvSpPr>
          <p:spPr bwMode="auto">
            <a:xfrm>
              <a:off x="915" y="2612"/>
              <a:ext cx="47" cy="85"/>
            </a:xfrm>
            <a:custGeom>
              <a:avLst/>
              <a:gdLst>
                <a:gd name="T0" fmla="*/ 20 w 20"/>
                <a:gd name="T1" fmla="*/ 35 h 35"/>
                <a:gd name="T2" fmla="*/ 16 w 20"/>
                <a:gd name="T3" fmla="*/ 35 h 35"/>
                <a:gd name="T4" fmla="*/ 16 w 20"/>
                <a:gd name="T5" fmla="*/ 21 h 35"/>
                <a:gd name="T6" fmla="*/ 10 w 20"/>
                <a:gd name="T7" fmla="*/ 14 h 35"/>
                <a:gd name="T8" fmla="*/ 5 w 20"/>
                <a:gd name="T9" fmla="*/ 16 h 35"/>
                <a:gd name="T10" fmla="*/ 4 w 20"/>
                <a:gd name="T11" fmla="*/ 21 h 35"/>
                <a:gd name="T12" fmla="*/ 4 w 20"/>
                <a:gd name="T13" fmla="*/ 35 h 35"/>
                <a:gd name="T14" fmla="*/ 0 w 20"/>
                <a:gd name="T15" fmla="*/ 35 h 35"/>
                <a:gd name="T16" fmla="*/ 0 w 20"/>
                <a:gd name="T17" fmla="*/ 0 h 35"/>
                <a:gd name="T18" fmla="*/ 4 w 20"/>
                <a:gd name="T19" fmla="*/ 0 h 35"/>
                <a:gd name="T20" fmla="*/ 4 w 20"/>
                <a:gd name="T21" fmla="*/ 15 h 35"/>
                <a:gd name="T22" fmla="*/ 4 w 20"/>
                <a:gd name="T23" fmla="*/ 15 h 35"/>
                <a:gd name="T24" fmla="*/ 11 w 20"/>
                <a:gd name="T25" fmla="*/ 10 h 35"/>
                <a:gd name="T26" fmla="*/ 20 w 20"/>
                <a:gd name="T27" fmla="*/ 20 h 35"/>
                <a:gd name="T28" fmla="*/ 20 w 20"/>
                <a:gd name="T29"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35">
                  <a:moveTo>
                    <a:pt x="20" y="35"/>
                  </a:moveTo>
                  <a:cubicBezTo>
                    <a:pt x="16" y="35"/>
                    <a:pt x="16" y="35"/>
                    <a:pt x="16" y="35"/>
                  </a:cubicBezTo>
                  <a:cubicBezTo>
                    <a:pt x="16" y="21"/>
                    <a:pt x="16" y="21"/>
                    <a:pt x="16" y="21"/>
                  </a:cubicBezTo>
                  <a:cubicBezTo>
                    <a:pt x="16" y="16"/>
                    <a:pt x="14" y="14"/>
                    <a:pt x="10" y="14"/>
                  </a:cubicBezTo>
                  <a:cubicBezTo>
                    <a:pt x="8" y="14"/>
                    <a:pt x="7" y="14"/>
                    <a:pt x="5" y="16"/>
                  </a:cubicBezTo>
                  <a:cubicBezTo>
                    <a:pt x="4" y="17"/>
                    <a:pt x="4" y="19"/>
                    <a:pt x="4" y="21"/>
                  </a:cubicBezTo>
                  <a:cubicBezTo>
                    <a:pt x="4" y="35"/>
                    <a:pt x="4" y="35"/>
                    <a:pt x="4" y="35"/>
                  </a:cubicBezTo>
                  <a:cubicBezTo>
                    <a:pt x="0" y="35"/>
                    <a:pt x="0" y="35"/>
                    <a:pt x="0" y="35"/>
                  </a:cubicBezTo>
                  <a:cubicBezTo>
                    <a:pt x="0" y="0"/>
                    <a:pt x="0" y="0"/>
                    <a:pt x="0" y="0"/>
                  </a:cubicBezTo>
                  <a:cubicBezTo>
                    <a:pt x="4" y="0"/>
                    <a:pt x="4" y="0"/>
                    <a:pt x="4" y="0"/>
                  </a:cubicBezTo>
                  <a:cubicBezTo>
                    <a:pt x="4" y="15"/>
                    <a:pt x="4" y="15"/>
                    <a:pt x="4" y="15"/>
                  </a:cubicBezTo>
                  <a:cubicBezTo>
                    <a:pt x="4" y="15"/>
                    <a:pt x="4" y="15"/>
                    <a:pt x="4" y="15"/>
                  </a:cubicBezTo>
                  <a:cubicBezTo>
                    <a:pt x="5" y="12"/>
                    <a:pt x="8" y="10"/>
                    <a:pt x="11" y="10"/>
                  </a:cubicBezTo>
                  <a:cubicBezTo>
                    <a:pt x="17" y="10"/>
                    <a:pt x="20" y="14"/>
                    <a:pt x="20" y="20"/>
                  </a:cubicBezTo>
                  <a:lnTo>
                    <a:pt x="20" y="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603" name="Freeform 148"/>
            <p:cNvSpPr>
              <a:spLocks noEditPoints="1"/>
            </p:cNvSpPr>
            <p:nvPr/>
          </p:nvSpPr>
          <p:spPr bwMode="auto">
            <a:xfrm>
              <a:off x="972" y="2637"/>
              <a:ext cx="45" cy="63"/>
            </a:xfrm>
            <a:custGeom>
              <a:avLst/>
              <a:gdLst>
                <a:gd name="T0" fmla="*/ 19 w 19"/>
                <a:gd name="T1" fmla="*/ 25 h 26"/>
                <a:gd name="T2" fmla="*/ 15 w 19"/>
                <a:gd name="T3" fmla="*/ 25 h 26"/>
                <a:gd name="T4" fmla="*/ 15 w 19"/>
                <a:gd name="T5" fmla="*/ 21 h 26"/>
                <a:gd name="T6" fmla="*/ 15 w 19"/>
                <a:gd name="T7" fmla="*/ 21 h 26"/>
                <a:gd name="T8" fmla="*/ 7 w 19"/>
                <a:gd name="T9" fmla="*/ 26 h 26"/>
                <a:gd name="T10" fmla="*/ 2 w 19"/>
                <a:gd name="T11" fmla="*/ 24 h 26"/>
                <a:gd name="T12" fmla="*/ 0 w 19"/>
                <a:gd name="T13" fmla="*/ 19 h 26"/>
                <a:gd name="T14" fmla="*/ 8 w 19"/>
                <a:gd name="T15" fmla="*/ 11 h 26"/>
                <a:gd name="T16" fmla="*/ 15 w 19"/>
                <a:gd name="T17" fmla="*/ 10 h 26"/>
                <a:gd name="T18" fmla="*/ 10 w 19"/>
                <a:gd name="T19" fmla="*/ 4 h 26"/>
                <a:gd name="T20" fmla="*/ 2 w 19"/>
                <a:gd name="T21" fmla="*/ 7 h 26"/>
                <a:gd name="T22" fmla="*/ 2 w 19"/>
                <a:gd name="T23" fmla="*/ 3 h 26"/>
                <a:gd name="T24" fmla="*/ 6 w 19"/>
                <a:gd name="T25" fmla="*/ 1 h 26"/>
                <a:gd name="T26" fmla="*/ 10 w 19"/>
                <a:gd name="T27" fmla="*/ 0 h 26"/>
                <a:gd name="T28" fmla="*/ 19 w 19"/>
                <a:gd name="T29" fmla="*/ 9 h 26"/>
                <a:gd name="T30" fmla="*/ 19 w 19"/>
                <a:gd name="T31" fmla="*/ 25 h 26"/>
                <a:gd name="T32" fmla="*/ 15 w 19"/>
                <a:gd name="T33" fmla="*/ 13 h 26"/>
                <a:gd name="T34" fmla="*/ 9 w 19"/>
                <a:gd name="T35" fmla="*/ 14 h 26"/>
                <a:gd name="T36" fmla="*/ 5 w 19"/>
                <a:gd name="T37" fmla="*/ 15 h 26"/>
                <a:gd name="T38" fmla="*/ 4 w 19"/>
                <a:gd name="T39" fmla="*/ 18 h 26"/>
                <a:gd name="T40" fmla="*/ 5 w 19"/>
                <a:gd name="T41" fmla="*/ 21 h 26"/>
                <a:gd name="T42" fmla="*/ 8 w 19"/>
                <a:gd name="T43" fmla="*/ 22 h 26"/>
                <a:gd name="T44" fmla="*/ 13 w 19"/>
                <a:gd name="T45" fmla="*/ 20 h 26"/>
                <a:gd name="T46" fmla="*/ 15 w 19"/>
                <a:gd name="T47" fmla="*/ 15 h 26"/>
                <a:gd name="T48" fmla="*/ 15 w 19"/>
                <a:gd name="T49"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6">
                  <a:moveTo>
                    <a:pt x="19" y="25"/>
                  </a:moveTo>
                  <a:cubicBezTo>
                    <a:pt x="15" y="25"/>
                    <a:pt x="15" y="25"/>
                    <a:pt x="15" y="25"/>
                  </a:cubicBezTo>
                  <a:cubicBezTo>
                    <a:pt x="15" y="21"/>
                    <a:pt x="15" y="21"/>
                    <a:pt x="15" y="21"/>
                  </a:cubicBezTo>
                  <a:cubicBezTo>
                    <a:pt x="15" y="21"/>
                    <a:pt x="15" y="21"/>
                    <a:pt x="15" y="21"/>
                  </a:cubicBezTo>
                  <a:cubicBezTo>
                    <a:pt x="13" y="24"/>
                    <a:pt x="10" y="26"/>
                    <a:pt x="7" y="26"/>
                  </a:cubicBezTo>
                  <a:cubicBezTo>
                    <a:pt x="5" y="26"/>
                    <a:pt x="3" y="25"/>
                    <a:pt x="2" y="24"/>
                  </a:cubicBezTo>
                  <a:cubicBezTo>
                    <a:pt x="0" y="22"/>
                    <a:pt x="0" y="21"/>
                    <a:pt x="0" y="19"/>
                  </a:cubicBezTo>
                  <a:cubicBezTo>
                    <a:pt x="0" y="14"/>
                    <a:pt x="2" y="12"/>
                    <a:pt x="8" y="11"/>
                  </a:cubicBezTo>
                  <a:cubicBezTo>
                    <a:pt x="15" y="10"/>
                    <a:pt x="15" y="10"/>
                    <a:pt x="15" y="10"/>
                  </a:cubicBezTo>
                  <a:cubicBezTo>
                    <a:pt x="15" y="6"/>
                    <a:pt x="13" y="4"/>
                    <a:pt x="10" y="4"/>
                  </a:cubicBezTo>
                  <a:cubicBezTo>
                    <a:pt x="7" y="4"/>
                    <a:pt x="4" y="5"/>
                    <a:pt x="2" y="7"/>
                  </a:cubicBezTo>
                  <a:cubicBezTo>
                    <a:pt x="2" y="3"/>
                    <a:pt x="2" y="3"/>
                    <a:pt x="2" y="3"/>
                  </a:cubicBezTo>
                  <a:cubicBezTo>
                    <a:pt x="3" y="2"/>
                    <a:pt x="4" y="2"/>
                    <a:pt x="6" y="1"/>
                  </a:cubicBezTo>
                  <a:cubicBezTo>
                    <a:pt x="7" y="1"/>
                    <a:pt x="9" y="0"/>
                    <a:pt x="10" y="0"/>
                  </a:cubicBezTo>
                  <a:cubicBezTo>
                    <a:pt x="16" y="0"/>
                    <a:pt x="19" y="3"/>
                    <a:pt x="19" y="9"/>
                  </a:cubicBezTo>
                  <a:lnTo>
                    <a:pt x="19" y="25"/>
                  </a:lnTo>
                  <a:close/>
                  <a:moveTo>
                    <a:pt x="15" y="13"/>
                  </a:moveTo>
                  <a:cubicBezTo>
                    <a:pt x="9" y="14"/>
                    <a:pt x="9" y="14"/>
                    <a:pt x="9" y="14"/>
                  </a:cubicBezTo>
                  <a:cubicBezTo>
                    <a:pt x="7" y="14"/>
                    <a:pt x="6" y="14"/>
                    <a:pt x="5" y="15"/>
                  </a:cubicBezTo>
                  <a:cubicBezTo>
                    <a:pt x="4" y="16"/>
                    <a:pt x="4" y="17"/>
                    <a:pt x="4" y="18"/>
                  </a:cubicBezTo>
                  <a:cubicBezTo>
                    <a:pt x="4" y="20"/>
                    <a:pt x="4" y="21"/>
                    <a:pt x="5" y="21"/>
                  </a:cubicBezTo>
                  <a:cubicBezTo>
                    <a:pt x="6" y="22"/>
                    <a:pt x="7" y="22"/>
                    <a:pt x="8" y="22"/>
                  </a:cubicBezTo>
                  <a:cubicBezTo>
                    <a:pt x="10" y="22"/>
                    <a:pt x="12" y="22"/>
                    <a:pt x="13" y="20"/>
                  </a:cubicBezTo>
                  <a:cubicBezTo>
                    <a:pt x="14" y="19"/>
                    <a:pt x="15" y="17"/>
                    <a:pt x="15" y="15"/>
                  </a:cubicBezTo>
                  <a:lnTo>
                    <a:pt x="15"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604" name="Freeform 149"/>
            <p:cNvSpPr>
              <a:spLocks/>
            </p:cNvSpPr>
            <p:nvPr/>
          </p:nvSpPr>
          <p:spPr bwMode="auto">
            <a:xfrm>
              <a:off x="1029" y="2639"/>
              <a:ext cx="31" cy="58"/>
            </a:xfrm>
            <a:custGeom>
              <a:avLst/>
              <a:gdLst>
                <a:gd name="T0" fmla="*/ 13 w 13"/>
                <a:gd name="T1" fmla="*/ 4 h 24"/>
                <a:gd name="T2" fmla="*/ 10 w 13"/>
                <a:gd name="T3" fmla="*/ 3 h 24"/>
                <a:gd name="T4" fmla="*/ 6 w 13"/>
                <a:gd name="T5" fmla="*/ 6 h 24"/>
                <a:gd name="T6" fmla="*/ 4 w 13"/>
                <a:gd name="T7" fmla="*/ 12 h 24"/>
                <a:gd name="T8" fmla="*/ 4 w 13"/>
                <a:gd name="T9" fmla="*/ 24 h 24"/>
                <a:gd name="T10" fmla="*/ 0 w 13"/>
                <a:gd name="T11" fmla="*/ 24 h 24"/>
                <a:gd name="T12" fmla="*/ 0 w 13"/>
                <a:gd name="T13" fmla="*/ 0 h 24"/>
                <a:gd name="T14" fmla="*/ 4 w 13"/>
                <a:gd name="T15" fmla="*/ 0 h 24"/>
                <a:gd name="T16" fmla="*/ 4 w 13"/>
                <a:gd name="T17" fmla="*/ 5 h 24"/>
                <a:gd name="T18" fmla="*/ 4 w 13"/>
                <a:gd name="T19" fmla="*/ 5 h 24"/>
                <a:gd name="T20" fmla="*/ 7 w 13"/>
                <a:gd name="T21" fmla="*/ 1 h 24"/>
                <a:gd name="T22" fmla="*/ 11 w 13"/>
                <a:gd name="T23" fmla="*/ 0 h 24"/>
                <a:gd name="T24" fmla="*/ 13 w 13"/>
                <a:gd name="T25" fmla="*/ 0 h 24"/>
                <a:gd name="T26" fmla="*/ 13 w 13"/>
                <a:gd name="T27" fmla="*/ 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24">
                  <a:moveTo>
                    <a:pt x="13" y="4"/>
                  </a:moveTo>
                  <a:cubicBezTo>
                    <a:pt x="12" y="3"/>
                    <a:pt x="11" y="3"/>
                    <a:pt x="10" y="3"/>
                  </a:cubicBezTo>
                  <a:cubicBezTo>
                    <a:pt x="8" y="3"/>
                    <a:pt x="7" y="4"/>
                    <a:pt x="6" y="6"/>
                  </a:cubicBezTo>
                  <a:cubicBezTo>
                    <a:pt x="5" y="7"/>
                    <a:pt x="4" y="9"/>
                    <a:pt x="4" y="12"/>
                  </a:cubicBezTo>
                  <a:cubicBezTo>
                    <a:pt x="4" y="24"/>
                    <a:pt x="4" y="24"/>
                    <a:pt x="4" y="24"/>
                  </a:cubicBezTo>
                  <a:cubicBezTo>
                    <a:pt x="0" y="24"/>
                    <a:pt x="0" y="24"/>
                    <a:pt x="0" y="24"/>
                  </a:cubicBezTo>
                  <a:cubicBezTo>
                    <a:pt x="0" y="0"/>
                    <a:pt x="0" y="0"/>
                    <a:pt x="0" y="0"/>
                  </a:cubicBezTo>
                  <a:cubicBezTo>
                    <a:pt x="4" y="0"/>
                    <a:pt x="4" y="0"/>
                    <a:pt x="4" y="0"/>
                  </a:cubicBezTo>
                  <a:cubicBezTo>
                    <a:pt x="4" y="5"/>
                    <a:pt x="4" y="5"/>
                    <a:pt x="4" y="5"/>
                  </a:cubicBezTo>
                  <a:cubicBezTo>
                    <a:pt x="4" y="5"/>
                    <a:pt x="4" y="5"/>
                    <a:pt x="4" y="5"/>
                  </a:cubicBezTo>
                  <a:cubicBezTo>
                    <a:pt x="5" y="3"/>
                    <a:pt x="6" y="2"/>
                    <a:pt x="7" y="1"/>
                  </a:cubicBezTo>
                  <a:cubicBezTo>
                    <a:pt x="8" y="0"/>
                    <a:pt x="9" y="0"/>
                    <a:pt x="11" y="0"/>
                  </a:cubicBezTo>
                  <a:cubicBezTo>
                    <a:pt x="12" y="0"/>
                    <a:pt x="12" y="0"/>
                    <a:pt x="13" y="0"/>
                  </a:cubicBezTo>
                  <a:lnTo>
                    <a:pt x="13"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605" name="Freeform 150"/>
            <p:cNvSpPr>
              <a:spLocks noEditPoints="1"/>
            </p:cNvSpPr>
            <p:nvPr/>
          </p:nvSpPr>
          <p:spPr bwMode="auto">
            <a:xfrm>
              <a:off x="1060" y="2637"/>
              <a:ext cx="50" cy="63"/>
            </a:xfrm>
            <a:custGeom>
              <a:avLst/>
              <a:gdLst>
                <a:gd name="T0" fmla="*/ 21 w 21"/>
                <a:gd name="T1" fmla="*/ 14 h 26"/>
                <a:gd name="T2" fmla="*/ 4 w 21"/>
                <a:gd name="T3" fmla="*/ 14 h 26"/>
                <a:gd name="T4" fmla="*/ 7 w 21"/>
                <a:gd name="T5" fmla="*/ 20 h 26"/>
                <a:gd name="T6" fmla="*/ 12 w 21"/>
                <a:gd name="T7" fmla="*/ 22 h 26"/>
                <a:gd name="T8" fmla="*/ 20 w 21"/>
                <a:gd name="T9" fmla="*/ 20 h 26"/>
                <a:gd name="T10" fmla="*/ 20 w 21"/>
                <a:gd name="T11" fmla="*/ 23 h 26"/>
                <a:gd name="T12" fmla="*/ 11 w 21"/>
                <a:gd name="T13" fmla="*/ 26 h 26"/>
                <a:gd name="T14" fmla="*/ 3 w 21"/>
                <a:gd name="T15" fmla="*/ 22 h 26"/>
                <a:gd name="T16" fmla="*/ 0 w 21"/>
                <a:gd name="T17" fmla="*/ 13 h 26"/>
                <a:gd name="T18" fmla="*/ 2 w 21"/>
                <a:gd name="T19" fmla="*/ 7 h 26"/>
                <a:gd name="T20" fmla="*/ 6 w 21"/>
                <a:gd name="T21" fmla="*/ 2 h 26"/>
                <a:gd name="T22" fmla="*/ 11 w 21"/>
                <a:gd name="T23" fmla="*/ 0 h 26"/>
                <a:gd name="T24" fmla="*/ 19 w 21"/>
                <a:gd name="T25" fmla="*/ 3 h 26"/>
                <a:gd name="T26" fmla="*/ 21 w 21"/>
                <a:gd name="T27" fmla="*/ 12 h 26"/>
                <a:gd name="T28" fmla="*/ 21 w 21"/>
                <a:gd name="T29" fmla="*/ 14 h 26"/>
                <a:gd name="T30" fmla="*/ 17 w 21"/>
                <a:gd name="T31" fmla="*/ 11 h 26"/>
                <a:gd name="T32" fmla="*/ 16 w 21"/>
                <a:gd name="T33" fmla="*/ 6 h 26"/>
                <a:gd name="T34" fmla="*/ 11 w 21"/>
                <a:gd name="T35" fmla="*/ 4 h 26"/>
                <a:gd name="T36" fmla="*/ 7 w 21"/>
                <a:gd name="T37" fmla="*/ 6 h 26"/>
                <a:gd name="T38" fmla="*/ 4 w 21"/>
                <a:gd name="T39" fmla="*/ 11 h 26"/>
                <a:gd name="T40" fmla="*/ 17 w 21"/>
                <a:gd name="T41" fmla="*/ 1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 h="26">
                  <a:moveTo>
                    <a:pt x="21" y="14"/>
                  </a:moveTo>
                  <a:cubicBezTo>
                    <a:pt x="4" y="14"/>
                    <a:pt x="4" y="14"/>
                    <a:pt x="4" y="14"/>
                  </a:cubicBezTo>
                  <a:cubicBezTo>
                    <a:pt x="4" y="17"/>
                    <a:pt x="5" y="19"/>
                    <a:pt x="7" y="20"/>
                  </a:cubicBezTo>
                  <a:cubicBezTo>
                    <a:pt x="8" y="22"/>
                    <a:pt x="10" y="22"/>
                    <a:pt x="12" y="22"/>
                  </a:cubicBezTo>
                  <a:cubicBezTo>
                    <a:pt x="15" y="22"/>
                    <a:pt x="17" y="21"/>
                    <a:pt x="20" y="20"/>
                  </a:cubicBezTo>
                  <a:cubicBezTo>
                    <a:pt x="20" y="23"/>
                    <a:pt x="20" y="23"/>
                    <a:pt x="20" y="23"/>
                  </a:cubicBezTo>
                  <a:cubicBezTo>
                    <a:pt x="18" y="25"/>
                    <a:pt x="15" y="26"/>
                    <a:pt x="11" y="26"/>
                  </a:cubicBezTo>
                  <a:cubicBezTo>
                    <a:pt x="8" y="26"/>
                    <a:pt x="5" y="25"/>
                    <a:pt x="3" y="22"/>
                  </a:cubicBezTo>
                  <a:cubicBezTo>
                    <a:pt x="1" y="20"/>
                    <a:pt x="0" y="17"/>
                    <a:pt x="0" y="13"/>
                  </a:cubicBezTo>
                  <a:cubicBezTo>
                    <a:pt x="0" y="11"/>
                    <a:pt x="1" y="9"/>
                    <a:pt x="2" y="7"/>
                  </a:cubicBezTo>
                  <a:cubicBezTo>
                    <a:pt x="3" y="5"/>
                    <a:pt x="4" y="3"/>
                    <a:pt x="6" y="2"/>
                  </a:cubicBezTo>
                  <a:cubicBezTo>
                    <a:pt x="8" y="1"/>
                    <a:pt x="9" y="0"/>
                    <a:pt x="11" y="0"/>
                  </a:cubicBezTo>
                  <a:cubicBezTo>
                    <a:pt x="15" y="0"/>
                    <a:pt x="17" y="1"/>
                    <a:pt x="19" y="3"/>
                  </a:cubicBezTo>
                  <a:cubicBezTo>
                    <a:pt x="21" y="6"/>
                    <a:pt x="21" y="8"/>
                    <a:pt x="21" y="12"/>
                  </a:cubicBezTo>
                  <a:lnTo>
                    <a:pt x="21" y="14"/>
                  </a:lnTo>
                  <a:close/>
                  <a:moveTo>
                    <a:pt x="17" y="11"/>
                  </a:moveTo>
                  <a:cubicBezTo>
                    <a:pt x="17" y="9"/>
                    <a:pt x="17" y="7"/>
                    <a:pt x="16" y="6"/>
                  </a:cubicBezTo>
                  <a:cubicBezTo>
                    <a:pt x="15" y="4"/>
                    <a:pt x="13" y="4"/>
                    <a:pt x="11" y="4"/>
                  </a:cubicBezTo>
                  <a:cubicBezTo>
                    <a:pt x="10" y="4"/>
                    <a:pt x="8" y="4"/>
                    <a:pt x="7" y="6"/>
                  </a:cubicBezTo>
                  <a:cubicBezTo>
                    <a:pt x="6" y="7"/>
                    <a:pt x="5" y="9"/>
                    <a:pt x="4" y="11"/>
                  </a:cubicBezTo>
                  <a:lnTo>
                    <a:pt x="17"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606" name="Freeform 151"/>
            <p:cNvSpPr>
              <a:spLocks noEditPoints="1"/>
            </p:cNvSpPr>
            <p:nvPr/>
          </p:nvSpPr>
          <p:spPr bwMode="auto">
            <a:xfrm>
              <a:off x="1122" y="2615"/>
              <a:ext cx="50" cy="82"/>
            </a:xfrm>
            <a:custGeom>
              <a:avLst/>
              <a:gdLst>
                <a:gd name="T0" fmla="*/ 21 w 21"/>
                <a:gd name="T1" fmla="*/ 10 h 34"/>
                <a:gd name="T2" fmla="*/ 17 w 21"/>
                <a:gd name="T3" fmla="*/ 18 h 34"/>
                <a:gd name="T4" fmla="*/ 9 w 21"/>
                <a:gd name="T5" fmla="*/ 21 h 34"/>
                <a:gd name="T6" fmla="*/ 4 w 21"/>
                <a:gd name="T7" fmla="*/ 21 h 34"/>
                <a:gd name="T8" fmla="*/ 4 w 21"/>
                <a:gd name="T9" fmla="*/ 34 h 34"/>
                <a:gd name="T10" fmla="*/ 0 w 21"/>
                <a:gd name="T11" fmla="*/ 34 h 34"/>
                <a:gd name="T12" fmla="*/ 0 w 21"/>
                <a:gd name="T13" fmla="*/ 0 h 34"/>
                <a:gd name="T14" fmla="*/ 9 w 21"/>
                <a:gd name="T15" fmla="*/ 0 h 34"/>
                <a:gd name="T16" fmla="*/ 18 w 21"/>
                <a:gd name="T17" fmla="*/ 3 h 34"/>
                <a:gd name="T18" fmla="*/ 21 w 21"/>
                <a:gd name="T19" fmla="*/ 10 h 34"/>
                <a:gd name="T20" fmla="*/ 17 w 21"/>
                <a:gd name="T21" fmla="*/ 11 h 34"/>
                <a:gd name="T22" fmla="*/ 9 w 21"/>
                <a:gd name="T23" fmla="*/ 4 h 34"/>
                <a:gd name="T24" fmla="*/ 4 w 21"/>
                <a:gd name="T25" fmla="*/ 4 h 34"/>
                <a:gd name="T26" fmla="*/ 4 w 21"/>
                <a:gd name="T27" fmla="*/ 18 h 34"/>
                <a:gd name="T28" fmla="*/ 8 w 21"/>
                <a:gd name="T29" fmla="*/ 18 h 34"/>
                <a:gd name="T30" fmla="*/ 14 w 21"/>
                <a:gd name="T31" fmla="*/ 16 h 34"/>
                <a:gd name="T32" fmla="*/ 17 w 21"/>
                <a:gd name="T33" fmla="*/ 1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 h="34">
                  <a:moveTo>
                    <a:pt x="21" y="10"/>
                  </a:moveTo>
                  <a:cubicBezTo>
                    <a:pt x="21" y="14"/>
                    <a:pt x="20" y="16"/>
                    <a:pt x="17" y="18"/>
                  </a:cubicBezTo>
                  <a:cubicBezTo>
                    <a:pt x="15" y="20"/>
                    <a:pt x="12" y="21"/>
                    <a:pt x="9" y="21"/>
                  </a:cubicBezTo>
                  <a:cubicBezTo>
                    <a:pt x="4" y="21"/>
                    <a:pt x="4" y="21"/>
                    <a:pt x="4" y="21"/>
                  </a:cubicBezTo>
                  <a:cubicBezTo>
                    <a:pt x="4" y="34"/>
                    <a:pt x="4" y="34"/>
                    <a:pt x="4" y="34"/>
                  </a:cubicBezTo>
                  <a:cubicBezTo>
                    <a:pt x="0" y="34"/>
                    <a:pt x="0" y="34"/>
                    <a:pt x="0" y="34"/>
                  </a:cubicBezTo>
                  <a:cubicBezTo>
                    <a:pt x="0" y="0"/>
                    <a:pt x="0" y="0"/>
                    <a:pt x="0" y="0"/>
                  </a:cubicBezTo>
                  <a:cubicBezTo>
                    <a:pt x="9" y="0"/>
                    <a:pt x="9" y="0"/>
                    <a:pt x="9" y="0"/>
                  </a:cubicBezTo>
                  <a:cubicBezTo>
                    <a:pt x="13" y="0"/>
                    <a:pt x="16" y="1"/>
                    <a:pt x="18" y="3"/>
                  </a:cubicBezTo>
                  <a:cubicBezTo>
                    <a:pt x="20" y="5"/>
                    <a:pt x="21" y="7"/>
                    <a:pt x="21" y="10"/>
                  </a:cubicBezTo>
                  <a:close/>
                  <a:moveTo>
                    <a:pt x="17" y="11"/>
                  </a:moveTo>
                  <a:cubicBezTo>
                    <a:pt x="17" y="6"/>
                    <a:pt x="14" y="4"/>
                    <a:pt x="9" y="4"/>
                  </a:cubicBezTo>
                  <a:cubicBezTo>
                    <a:pt x="4" y="4"/>
                    <a:pt x="4" y="4"/>
                    <a:pt x="4" y="4"/>
                  </a:cubicBezTo>
                  <a:cubicBezTo>
                    <a:pt x="4" y="18"/>
                    <a:pt x="4" y="18"/>
                    <a:pt x="4" y="18"/>
                  </a:cubicBezTo>
                  <a:cubicBezTo>
                    <a:pt x="8" y="18"/>
                    <a:pt x="8" y="18"/>
                    <a:pt x="8" y="18"/>
                  </a:cubicBezTo>
                  <a:cubicBezTo>
                    <a:pt x="11" y="18"/>
                    <a:pt x="13" y="17"/>
                    <a:pt x="14" y="16"/>
                  </a:cubicBezTo>
                  <a:cubicBezTo>
                    <a:pt x="16" y="15"/>
                    <a:pt x="17" y="13"/>
                    <a:pt x="17" y="1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607" name="Freeform 152"/>
            <p:cNvSpPr>
              <a:spLocks noEditPoints="1"/>
            </p:cNvSpPr>
            <p:nvPr/>
          </p:nvSpPr>
          <p:spPr bwMode="auto">
            <a:xfrm>
              <a:off x="1175" y="2637"/>
              <a:ext cx="54" cy="63"/>
            </a:xfrm>
            <a:custGeom>
              <a:avLst/>
              <a:gdLst>
                <a:gd name="T0" fmla="*/ 23 w 23"/>
                <a:gd name="T1" fmla="*/ 13 h 26"/>
                <a:gd name="T2" fmla="*/ 20 w 23"/>
                <a:gd name="T3" fmla="*/ 22 h 26"/>
                <a:gd name="T4" fmla="*/ 11 w 23"/>
                <a:gd name="T5" fmla="*/ 26 h 26"/>
                <a:gd name="T6" fmla="*/ 3 w 23"/>
                <a:gd name="T7" fmla="*/ 22 h 26"/>
                <a:gd name="T8" fmla="*/ 0 w 23"/>
                <a:gd name="T9" fmla="*/ 13 h 26"/>
                <a:gd name="T10" fmla="*/ 3 w 23"/>
                <a:gd name="T11" fmla="*/ 4 h 26"/>
                <a:gd name="T12" fmla="*/ 12 w 23"/>
                <a:gd name="T13" fmla="*/ 0 h 26"/>
                <a:gd name="T14" fmla="*/ 20 w 23"/>
                <a:gd name="T15" fmla="*/ 4 h 26"/>
                <a:gd name="T16" fmla="*/ 23 w 23"/>
                <a:gd name="T17" fmla="*/ 13 h 26"/>
                <a:gd name="T18" fmla="*/ 19 w 23"/>
                <a:gd name="T19" fmla="*/ 13 h 26"/>
                <a:gd name="T20" fmla="*/ 17 w 23"/>
                <a:gd name="T21" fmla="*/ 6 h 26"/>
                <a:gd name="T22" fmla="*/ 12 w 23"/>
                <a:gd name="T23" fmla="*/ 4 h 26"/>
                <a:gd name="T24" fmla="*/ 6 w 23"/>
                <a:gd name="T25" fmla="*/ 6 h 26"/>
                <a:gd name="T26" fmla="*/ 4 w 23"/>
                <a:gd name="T27" fmla="*/ 13 h 26"/>
                <a:gd name="T28" fmla="*/ 6 w 23"/>
                <a:gd name="T29" fmla="*/ 20 h 26"/>
                <a:gd name="T30" fmla="*/ 12 w 23"/>
                <a:gd name="T31" fmla="*/ 22 h 26"/>
                <a:gd name="T32" fmla="*/ 17 w 23"/>
                <a:gd name="T33" fmla="*/ 20 h 26"/>
                <a:gd name="T34" fmla="*/ 19 w 23"/>
                <a:gd name="T35"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 h="26">
                  <a:moveTo>
                    <a:pt x="23" y="13"/>
                  </a:moveTo>
                  <a:cubicBezTo>
                    <a:pt x="23" y="17"/>
                    <a:pt x="22" y="20"/>
                    <a:pt x="20" y="22"/>
                  </a:cubicBezTo>
                  <a:cubicBezTo>
                    <a:pt x="18" y="24"/>
                    <a:pt x="15" y="26"/>
                    <a:pt x="11" y="26"/>
                  </a:cubicBezTo>
                  <a:cubicBezTo>
                    <a:pt x="8" y="26"/>
                    <a:pt x="5" y="24"/>
                    <a:pt x="3" y="22"/>
                  </a:cubicBezTo>
                  <a:cubicBezTo>
                    <a:pt x="1" y="20"/>
                    <a:pt x="0" y="17"/>
                    <a:pt x="0" y="13"/>
                  </a:cubicBezTo>
                  <a:cubicBezTo>
                    <a:pt x="0" y="9"/>
                    <a:pt x="1" y="6"/>
                    <a:pt x="3" y="4"/>
                  </a:cubicBezTo>
                  <a:cubicBezTo>
                    <a:pt x="5" y="2"/>
                    <a:pt x="8" y="0"/>
                    <a:pt x="12" y="0"/>
                  </a:cubicBezTo>
                  <a:cubicBezTo>
                    <a:pt x="15" y="0"/>
                    <a:pt x="18" y="2"/>
                    <a:pt x="20" y="4"/>
                  </a:cubicBezTo>
                  <a:cubicBezTo>
                    <a:pt x="22" y="6"/>
                    <a:pt x="23" y="9"/>
                    <a:pt x="23" y="13"/>
                  </a:cubicBezTo>
                  <a:close/>
                  <a:moveTo>
                    <a:pt x="19" y="13"/>
                  </a:moveTo>
                  <a:cubicBezTo>
                    <a:pt x="19" y="10"/>
                    <a:pt x="19" y="8"/>
                    <a:pt x="17" y="6"/>
                  </a:cubicBezTo>
                  <a:cubicBezTo>
                    <a:pt x="16" y="5"/>
                    <a:pt x="14" y="4"/>
                    <a:pt x="12" y="4"/>
                  </a:cubicBezTo>
                  <a:cubicBezTo>
                    <a:pt x="9" y="4"/>
                    <a:pt x="7" y="5"/>
                    <a:pt x="6" y="6"/>
                  </a:cubicBezTo>
                  <a:cubicBezTo>
                    <a:pt x="4" y="8"/>
                    <a:pt x="4" y="10"/>
                    <a:pt x="4" y="13"/>
                  </a:cubicBezTo>
                  <a:cubicBezTo>
                    <a:pt x="4" y="16"/>
                    <a:pt x="4" y="18"/>
                    <a:pt x="6" y="20"/>
                  </a:cubicBezTo>
                  <a:cubicBezTo>
                    <a:pt x="7" y="22"/>
                    <a:pt x="9" y="22"/>
                    <a:pt x="12" y="22"/>
                  </a:cubicBezTo>
                  <a:cubicBezTo>
                    <a:pt x="14" y="22"/>
                    <a:pt x="16" y="22"/>
                    <a:pt x="17" y="20"/>
                  </a:cubicBezTo>
                  <a:cubicBezTo>
                    <a:pt x="19" y="18"/>
                    <a:pt x="19" y="16"/>
                    <a:pt x="19"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608" name="Freeform 153"/>
            <p:cNvSpPr>
              <a:spLocks noEditPoints="1"/>
            </p:cNvSpPr>
            <p:nvPr/>
          </p:nvSpPr>
          <p:spPr bwMode="auto">
            <a:xfrm>
              <a:off x="1239" y="2612"/>
              <a:ext cx="12" cy="85"/>
            </a:xfrm>
            <a:custGeom>
              <a:avLst/>
              <a:gdLst>
                <a:gd name="T0" fmla="*/ 5 w 5"/>
                <a:gd name="T1" fmla="*/ 2 h 35"/>
                <a:gd name="T2" fmla="*/ 5 w 5"/>
                <a:gd name="T3" fmla="*/ 4 h 35"/>
                <a:gd name="T4" fmla="*/ 3 w 5"/>
                <a:gd name="T5" fmla="*/ 5 h 35"/>
                <a:gd name="T6" fmla="*/ 1 w 5"/>
                <a:gd name="T7" fmla="*/ 4 h 35"/>
                <a:gd name="T8" fmla="*/ 0 w 5"/>
                <a:gd name="T9" fmla="*/ 2 h 35"/>
                <a:gd name="T10" fmla="*/ 1 w 5"/>
                <a:gd name="T11" fmla="*/ 1 h 35"/>
                <a:gd name="T12" fmla="*/ 3 w 5"/>
                <a:gd name="T13" fmla="*/ 0 h 35"/>
                <a:gd name="T14" fmla="*/ 5 w 5"/>
                <a:gd name="T15" fmla="*/ 1 h 35"/>
                <a:gd name="T16" fmla="*/ 5 w 5"/>
                <a:gd name="T17" fmla="*/ 2 h 35"/>
                <a:gd name="T18" fmla="*/ 5 w 5"/>
                <a:gd name="T19" fmla="*/ 35 h 35"/>
                <a:gd name="T20" fmla="*/ 1 w 5"/>
                <a:gd name="T21" fmla="*/ 35 h 35"/>
                <a:gd name="T22" fmla="*/ 1 w 5"/>
                <a:gd name="T23" fmla="*/ 11 h 35"/>
                <a:gd name="T24" fmla="*/ 5 w 5"/>
                <a:gd name="T25" fmla="*/ 11 h 35"/>
                <a:gd name="T26" fmla="*/ 5 w 5"/>
                <a:gd name="T27"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 h="35">
                  <a:moveTo>
                    <a:pt x="5" y="2"/>
                  </a:moveTo>
                  <a:cubicBezTo>
                    <a:pt x="5" y="3"/>
                    <a:pt x="5" y="4"/>
                    <a:pt x="5" y="4"/>
                  </a:cubicBezTo>
                  <a:cubicBezTo>
                    <a:pt x="4" y="5"/>
                    <a:pt x="4" y="5"/>
                    <a:pt x="3" y="5"/>
                  </a:cubicBezTo>
                  <a:cubicBezTo>
                    <a:pt x="2" y="5"/>
                    <a:pt x="2" y="5"/>
                    <a:pt x="1" y="4"/>
                  </a:cubicBezTo>
                  <a:cubicBezTo>
                    <a:pt x="1" y="4"/>
                    <a:pt x="0" y="3"/>
                    <a:pt x="0" y="2"/>
                  </a:cubicBezTo>
                  <a:cubicBezTo>
                    <a:pt x="0" y="2"/>
                    <a:pt x="1" y="1"/>
                    <a:pt x="1" y="1"/>
                  </a:cubicBezTo>
                  <a:cubicBezTo>
                    <a:pt x="2" y="0"/>
                    <a:pt x="2" y="0"/>
                    <a:pt x="3" y="0"/>
                  </a:cubicBezTo>
                  <a:cubicBezTo>
                    <a:pt x="4" y="0"/>
                    <a:pt x="4" y="0"/>
                    <a:pt x="5" y="1"/>
                  </a:cubicBezTo>
                  <a:cubicBezTo>
                    <a:pt x="5" y="1"/>
                    <a:pt x="5" y="2"/>
                    <a:pt x="5" y="2"/>
                  </a:cubicBezTo>
                  <a:close/>
                  <a:moveTo>
                    <a:pt x="5" y="35"/>
                  </a:moveTo>
                  <a:cubicBezTo>
                    <a:pt x="1" y="35"/>
                    <a:pt x="1" y="35"/>
                    <a:pt x="1" y="35"/>
                  </a:cubicBezTo>
                  <a:cubicBezTo>
                    <a:pt x="1" y="11"/>
                    <a:pt x="1" y="11"/>
                    <a:pt x="1" y="11"/>
                  </a:cubicBezTo>
                  <a:cubicBezTo>
                    <a:pt x="5" y="11"/>
                    <a:pt x="5" y="11"/>
                    <a:pt x="5" y="11"/>
                  </a:cubicBezTo>
                  <a:lnTo>
                    <a:pt x="5" y="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609" name="Freeform 154"/>
            <p:cNvSpPr>
              <a:spLocks/>
            </p:cNvSpPr>
            <p:nvPr/>
          </p:nvSpPr>
          <p:spPr bwMode="auto">
            <a:xfrm>
              <a:off x="1265" y="2637"/>
              <a:ext cx="48" cy="60"/>
            </a:xfrm>
            <a:custGeom>
              <a:avLst/>
              <a:gdLst>
                <a:gd name="T0" fmla="*/ 20 w 20"/>
                <a:gd name="T1" fmla="*/ 25 h 25"/>
                <a:gd name="T2" fmla="*/ 16 w 20"/>
                <a:gd name="T3" fmla="*/ 25 h 25"/>
                <a:gd name="T4" fmla="*/ 16 w 20"/>
                <a:gd name="T5" fmla="*/ 11 h 25"/>
                <a:gd name="T6" fmla="*/ 11 w 20"/>
                <a:gd name="T7" fmla="*/ 4 h 25"/>
                <a:gd name="T8" fmla="*/ 6 w 20"/>
                <a:gd name="T9" fmla="*/ 6 h 25"/>
                <a:gd name="T10" fmla="*/ 4 w 20"/>
                <a:gd name="T11" fmla="*/ 11 h 25"/>
                <a:gd name="T12" fmla="*/ 4 w 20"/>
                <a:gd name="T13" fmla="*/ 25 h 25"/>
                <a:gd name="T14" fmla="*/ 0 w 20"/>
                <a:gd name="T15" fmla="*/ 25 h 25"/>
                <a:gd name="T16" fmla="*/ 0 w 20"/>
                <a:gd name="T17" fmla="*/ 1 h 25"/>
                <a:gd name="T18" fmla="*/ 4 w 20"/>
                <a:gd name="T19" fmla="*/ 1 h 25"/>
                <a:gd name="T20" fmla="*/ 4 w 20"/>
                <a:gd name="T21" fmla="*/ 5 h 25"/>
                <a:gd name="T22" fmla="*/ 4 w 20"/>
                <a:gd name="T23" fmla="*/ 5 h 25"/>
                <a:gd name="T24" fmla="*/ 12 w 20"/>
                <a:gd name="T25" fmla="*/ 0 h 25"/>
                <a:gd name="T26" fmla="*/ 18 w 20"/>
                <a:gd name="T27" fmla="*/ 3 h 25"/>
                <a:gd name="T28" fmla="*/ 20 w 20"/>
                <a:gd name="T29" fmla="*/ 10 h 25"/>
                <a:gd name="T30" fmla="*/ 20 w 20"/>
                <a:gd name="T31"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 h="25">
                  <a:moveTo>
                    <a:pt x="20" y="25"/>
                  </a:moveTo>
                  <a:cubicBezTo>
                    <a:pt x="16" y="25"/>
                    <a:pt x="16" y="25"/>
                    <a:pt x="16" y="25"/>
                  </a:cubicBezTo>
                  <a:cubicBezTo>
                    <a:pt x="16" y="11"/>
                    <a:pt x="16" y="11"/>
                    <a:pt x="16" y="11"/>
                  </a:cubicBezTo>
                  <a:cubicBezTo>
                    <a:pt x="16" y="6"/>
                    <a:pt x="15" y="4"/>
                    <a:pt x="11" y="4"/>
                  </a:cubicBezTo>
                  <a:cubicBezTo>
                    <a:pt x="9" y="4"/>
                    <a:pt x="7" y="4"/>
                    <a:pt x="6" y="6"/>
                  </a:cubicBezTo>
                  <a:cubicBezTo>
                    <a:pt x="5" y="7"/>
                    <a:pt x="4" y="9"/>
                    <a:pt x="4" y="11"/>
                  </a:cubicBezTo>
                  <a:cubicBezTo>
                    <a:pt x="4" y="25"/>
                    <a:pt x="4" y="25"/>
                    <a:pt x="4" y="25"/>
                  </a:cubicBezTo>
                  <a:cubicBezTo>
                    <a:pt x="0" y="25"/>
                    <a:pt x="0" y="25"/>
                    <a:pt x="0" y="25"/>
                  </a:cubicBezTo>
                  <a:cubicBezTo>
                    <a:pt x="0" y="1"/>
                    <a:pt x="0" y="1"/>
                    <a:pt x="0" y="1"/>
                  </a:cubicBezTo>
                  <a:cubicBezTo>
                    <a:pt x="4" y="1"/>
                    <a:pt x="4" y="1"/>
                    <a:pt x="4" y="1"/>
                  </a:cubicBezTo>
                  <a:cubicBezTo>
                    <a:pt x="4" y="5"/>
                    <a:pt x="4" y="5"/>
                    <a:pt x="4" y="5"/>
                  </a:cubicBezTo>
                  <a:cubicBezTo>
                    <a:pt x="4" y="5"/>
                    <a:pt x="4" y="5"/>
                    <a:pt x="4" y="5"/>
                  </a:cubicBezTo>
                  <a:cubicBezTo>
                    <a:pt x="6" y="2"/>
                    <a:pt x="9" y="0"/>
                    <a:pt x="12" y="0"/>
                  </a:cubicBezTo>
                  <a:cubicBezTo>
                    <a:pt x="15" y="0"/>
                    <a:pt x="17" y="1"/>
                    <a:pt x="18" y="3"/>
                  </a:cubicBezTo>
                  <a:cubicBezTo>
                    <a:pt x="20" y="5"/>
                    <a:pt x="20" y="7"/>
                    <a:pt x="20" y="10"/>
                  </a:cubicBezTo>
                  <a:lnTo>
                    <a:pt x="20" y="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610" name="Freeform 155"/>
            <p:cNvSpPr>
              <a:spLocks/>
            </p:cNvSpPr>
            <p:nvPr/>
          </p:nvSpPr>
          <p:spPr bwMode="auto">
            <a:xfrm>
              <a:off x="1320" y="2622"/>
              <a:ext cx="33" cy="78"/>
            </a:xfrm>
            <a:custGeom>
              <a:avLst/>
              <a:gdLst>
                <a:gd name="T0" fmla="*/ 14 w 14"/>
                <a:gd name="T1" fmla="*/ 31 h 32"/>
                <a:gd name="T2" fmla="*/ 11 w 14"/>
                <a:gd name="T3" fmla="*/ 32 h 32"/>
                <a:gd name="T4" fmla="*/ 4 w 14"/>
                <a:gd name="T5" fmla="*/ 25 h 32"/>
                <a:gd name="T6" fmla="*/ 4 w 14"/>
                <a:gd name="T7" fmla="*/ 10 h 32"/>
                <a:gd name="T8" fmla="*/ 0 w 14"/>
                <a:gd name="T9" fmla="*/ 10 h 32"/>
                <a:gd name="T10" fmla="*/ 0 w 14"/>
                <a:gd name="T11" fmla="*/ 7 h 32"/>
                <a:gd name="T12" fmla="*/ 4 w 14"/>
                <a:gd name="T13" fmla="*/ 7 h 32"/>
                <a:gd name="T14" fmla="*/ 4 w 14"/>
                <a:gd name="T15" fmla="*/ 1 h 32"/>
                <a:gd name="T16" fmla="*/ 8 w 14"/>
                <a:gd name="T17" fmla="*/ 0 h 32"/>
                <a:gd name="T18" fmla="*/ 8 w 14"/>
                <a:gd name="T19" fmla="*/ 7 h 32"/>
                <a:gd name="T20" fmla="*/ 14 w 14"/>
                <a:gd name="T21" fmla="*/ 7 h 32"/>
                <a:gd name="T22" fmla="*/ 14 w 14"/>
                <a:gd name="T23" fmla="*/ 10 h 32"/>
                <a:gd name="T24" fmla="*/ 8 w 14"/>
                <a:gd name="T25" fmla="*/ 10 h 32"/>
                <a:gd name="T26" fmla="*/ 8 w 14"/>
                <a:gd name="T27" fmla="*/ 24 h 32"/>
                <a:gd name="T28" fmla="*/ 9 w 14"/>
                <a:gd name="T29" fmla="*/ 27 h 32"/>
                <a:gd name="T30" fmla="*/ 12 w 14"/>
                <a:gd name="T31" fmla="*/ 28 h 32"/>
                <a:gd name="T32" fmla="*/ 14 w 14"/>
                <a:gd name="T33" fmla="*/ 28 h 32"/>
                <a:gd name="T34" fmla="*/ 14 w 14"/>
                <a:gd name="T35" fmla="*/ 3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 h="32">
                  <a:moveTo>
                    <a:pt x="14" y="31"/>
                  </a:moveTo>
                  <a:cubicBezTo>
                    <a:pt x="13" y="31"/>
                    <a:pt x="12" y="32"/>
                    <a:pt x="11" y="32"/>
                  </a:cubicBezTo>
                  <a:cubicBezTo>
                    <a:pt x="6" y="32"/>
                    <a:pt x="4" y="29"/>
                    <a:pt x="4" y="25"/>
                  </a:cubicBezTo>
                  <a:cubicBezTo>
                    <a:pt x="4" y="10"/>
                    <a:pt x="4" y="10"/>
                    <a:pt x="4" y="10"/>
                  </a:cubicBezTo>
                  <a:cubicBezTo>
                    <a:pt x="0" y="10"/>
                    <a:pt x="0" y="10"/>
                    <a:pt x="0" y="10"/>
                  </a:cubicBezTo>
                  <a:cubicBezTo>
                    <a:pt x="0" y="7"/>
                    <a:pt x="0" y="7"/>
                    <a:pt x="0" y="7"/>
                  </a:cubicBezTo>
                  <a:cubicBezTo>
                    <a:pt x="4" y="7"/>
                    <a:pt x="4" y="7"/>
                    <a:pt x="4" y="7"/>
                  </a:cubicBezTo>
                  <a:cubicBezTo>
                    <a:pt x="4" y="1"/>
                    <a:pt x="4" y="1"/>
                    <a:pt x="4" y="1"/>
                  </a:cubicBezTo>
                  <a:cubicBezTo>
                    <a:pt x="8" y="0"/>
                    <a:pt x="8" y="0"/>
                    <a:pt x="8" y="0"/>
                  </a:cubicBezTo>
                  <a:cubicBezTo>
                    <a:pt x="8" y="7"/>
                    <a:pt x="8" y="7"/>
                    <a:pt x="8" y="7"/>
                  </a:cubicBezTo>
                  <a:cubicBezTo>
                    <a:pt x="14" y="7"/>
                    <a:pt x="14" y="7"/>
                    <a:pt x="14" y="7"/>
                  </a:cubicBezTo>
                  <a:cubicBezTo>
                    <a:pt x="14" y="10"/>
                    <a:pt x="14" y="10"/>
                    <a:pt x="14" y="10"/>
                  </a:cubicBezTo>
                  <a:cubicBezTo>
                    <a:pt x="8" y="10"/>
                    <a:pt x="8" y="10"/>
                    <a:pt x="8" y="10"/>
                  </a:cubicBezTo>
                  <a:cubicBezTo>
                    <a:pt x="8" y="24"/>
                    <a:pt x="8" y="24"/>
                    <a:pt x="8" y="24"/>
                  </a:cubicBezTo>
                  <a:cubicBezTo>
                    <a:pt x="8" y="25"/>
                    <a:pt x="9" y="27"/>
                    <a:pt x="9" y="27"/>
                  </a:cubicBezTo>
                  <a:cubicBezTo>
                    <a:pt x="10" y="28"/>
                    <a:pt x="11" y="28"/>
                    <a:pt x="12" y="28"/>
                  </a:cubicBezTo>
                  <a:cubicBezTo>
                    <a:pt x="13" y="28"/>
                    <a:pt x="14" y="28"/>
                    <a:pt x="14" y="28"/>
                  </a:cubicBezTo>
                  <a:lnTo>
                    <a:pt x="14" y="3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grpSp>
      <p:sp>
        <p:nvSpPr>
          <p:cNvPr id="611" name="Freeform 33"/>
          <p:cNvSpPr>
            <a:spLocks noChangeAspect="1" noEditPoints="1"/>
          </p:cNvSpPr>
          <p:nvPr/>
        </p:nvSpPr>
        <p:spPr bwMode="auto">
          <a:xfrm>
            <a:off x="2343883" y="5802095"/>
            <a:ext cx="837158" cy="347040"/>
          </a:xfrm>
          <a:custGeom>
            <a:avLst/>
            <a:gdLst>
              <a:gd name="T0" fmla="*/ 88 w 232"/>
              <a:gd name="T1" fmla="*/ 84 h 96"/>
              <a:gd name="T2" fmla="*/ 84 w 232"/>
              <a:gd name="T3" fmla="*/ 72 h 96"/>
              <a:gd name="T4" fmla="*/ 60 w 232"/>
              <a:gd name="T5" fmla="*/ 60 h 96"/>
              <a:gd name="T6" fmla="*/ 60 w 232"/>
              <a:gd name="T7" fmla="*/ 56 h 96"/>
              <a:gd name="T8" fmla="*/ 84 w 232"/>
              <a:gd name="T9" fmla="*/ 44 h 96"/>
              <a:gd name="T10" fmla="*/ 84 w 232"/>
              <a:gd name="T11" fmla="*/ 36 h 96"/>
              <a:gd name="T12" fmla="*/ 60 w 232"/>
              <a:gd name="T13" fmla="*/ 24 h 96"/>
              <a:gd name="T14" fmla="*/ 60 w 232"/>
              <a:gd name="T15" fmla="*/ 20 h 96"/>
              <a:gd name="T16" fmla="*/ 92 w 232"/>
              <a:gd name="T17" fmla="*/ 16 h 96"/>
              <a:gd name="T18" fmla="*/ 0 w 232"/>
              <a:gd name="T19" fmla="*/ 83 h 96"/>
              <a:gd name="T20" fmla="*/ 48 w 232"/>
              <a:gd name="T21" fmla="*/ 28 h 96"/>
              <a:gd name="T22" fmla="*/ 36 w 232"/>
              <a:gd name="T23" fmla="*/ 53 h 96"/>
              <a:gd name="T24" fmla="*/ 36 w 232"/>
              <a:gd name="T25" fmla="*/ 56 h 96"/>
              <a:gd name="T26" fmla="*/ 35 w 232"/>
              <a:gd name="T27" fmla="*/ 54 h 96"/>
              <a:gd name="T28" fmla="*/ 30 w 232"/>
              <a:gd name="T29" fmla="*/ 29 h 96"/>
              <a:gd name="T30" fmla="*/ 18 w 232"/>
              <a:gd name="T31" fmla="*/ 53 h 96"/>
              <a:gd name="T32" fmla="*/ 18 w 232"/>
              <a:gd name="T33" fmla="*/ 56 h 96"/>
              <a:gd name="T34" fmla="*/ 18 w 232"/>
              <a:gd name="T35" fmla="*/ 53 h 96"/>
              <a:gd name="T36" fmla="*/ 14 w 232"/>
              <a:gd name="T37" fmla="*/ 30 h 96"/>
              <a:gd name="T38" fmla="*/ 21 w 232"/>
              <a:gd name="T39" fmla="*/ 63 h 96"/>
              <a:gd name="T40" fmla="*/ 26 w 232"/>
              <a:gd name="T41" fmla="*/ 40 h 96"/>
              <a:gd name="T42" fmla="*/ 26 w 232"/>
              <a:gd name="T43" fmla="*/ 38 h 96"/>
              <a:gd name="T44" fmla="*/ 27 w 232"/>
              <a:gd name="T45" fmla="*/ 41 h 96"/>
              <a:gd name="T46" fmla="*/ 39 w 232"/>
              <a:gd name="T47" fmla="*/ 64 h 96"/>
              <a:gd name="T48" fmla="*/ 159 w 232"/>
              <a:gd name="T49" fmla="*/ 65 h 96"/>
              <a:gd name="T50" fmla="*/ 147 w 232"/>
              <a:gd name="T51" fmla="*/ 37 h 96"/>
              <a:gd name="T52" fmla="*/ 139 w 232"/>
              <a:gd name="T53" fmla="*/ 65 h 96"/>
              <a:gd name="T54" fmla="*/ 129 w 232"/>
              <a:gd name="T55" fmla="*/ 31 h 96"/>
              <a:gd name="T56" fmla="*/ 137 w 232"/>
              <a:gd name="T57" fmla="*/ 61 h 96"/>
              <a:gd name="T58" fmla="*/ 149 w 232"/>
              <a:gd name="T59" fmla="*/ 31 h 96"/>
              <a:gd name="T60" fmla="*/ 156 w 232"/>
              <a:gd name="T61" fmla="*/ 61 h 96"/>
              <a:gd name="T62" fmla="*/ 168 w 232"/>
              <a:gd name="T63" fmla="*/ 31 h 96"/>
              <a:gd name="T64" fmla="*/ 180 w 232"/>
              <a:gd name="T65" fmla="*/ 66 h 96"/>
              <a:gd name="T66" fmla="*/ 172 w 232"/>
              <a:gd name="T67" fmla="*/ 44 h 96"/>
              <a:gd name="T68" fmla="*/ 192 w 232"/>
              <a:gd name="T69" fmla="*/ 53 h 96"/>
              <a:gd name="T70" fmla="*/ 180 w 232"/>
              <a:gd name="T71" fmla="*/ 44 h 96"/>
              <a:gd name="T72" fmla="*/ 174 w 232"/>
              <a:gd name="T73" fmla="*/ 60 h 96"/>
              <a:gd name="T74" fmla="*/ 188 w 232"/>
              <a:gd name="T75" fmla="*/ 53 h 96"/>
              <a:gd name="T76" fmla="*/ 202 w 232"/>
              <a:gd name="T77" fmla="*/ 47 h 96"/>
              <a:gd name="T78" fmla="*/ 197 w 232"/>
              <a:gd name="T79" fmla="*/ 65 h 96"/>
              <a:gd name="T80" fmla="*/ 200 w 232"/>
              <a:gd name="T81" fmla="*/ 46 h 96"/>
              <a:gd name="T82" fmla="*/ 207 w 232"/>
              <a:gd name="T83" fmla="*/ 41 h 96"/>
              <a:gd name="T84" fmla="*/ 232 w 232"/>
              <a:gd name="T85" fmla="*/ 65 h 96"/>
              <a:gd name="T86" fmla="*/ 228 w 232"/>
              <a:gd name="T87" fmla="*/ 61 h 96"/>
              <a:gd name="T88" fmla="*/ 210 w 232"/>
              <a:gd name="T89" fmla="*/ 54 h 96"/>
              <a:gd name="T90" fmla="*/ 228 w 232"/>
              <a:gd name="T91" fmla="*/ 44 h 96"/>
              <a:gd name="T92" fmla="*/ 232 w 232"/>
              <a:gd name="T93" fmla="*/ 29 h 96"/>
              <a:gd name="T94" fmla="*/ 228 w 232"/>
              <a:gd name="T95" fmla="*/ 51 h 96"/>
              <a:gd name="T96" fmla="*/ 216 w 232"/>
              <a:gd name="T97" fmla="*/ 46 h 96"/>
              <a:gd name="T98" fmla="*/ 221 w 232"/>
              <a:gd name="T99" fmla="*/ 6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32" h="96">
                <a:moveTo>
                  <a:pt x="92" y="16"/>
                </a:moveTo>
                <a:cubicBezTo>
                  <a:pt x="92" y="80"/>
                  <a:pt x="92" y="80"/>
                  <a:pt x="92" y="80"/>
                </a:cubicBezTo>
                <a:cubicBezTo>
                  <a:pt x="92" y="83"/>
                  <a:pt x="90" y="84"/>
                  <a:pt x="88" y="84"/>
                </a:cubicBezTo>
                <a:cubicBezTo>
                  <a:pt x="60" y="84"/>
                  <a:pt x="60" y="84"/>
                  <a:pt x="60" y="84"/>
                </a:cubicBezTo>
                <a:cubicBezTo>
                  <a:pt x="60" y="72"/>
                  <a:pt x="60" y="72"/>
                  <a:pt x="60" y="72"/>
                </a:cubicBezTo>
                <a:cubicBezTo>
                  <a:pt x="84" y="72"/>
                  <a:pt x="84" y="72"/>
                  <a:pt x="84" y="72"/>
                </a:cubicBezTo>
                <a:cubicBezTo>
                  <a:pt x="84" y="68"/>
                  <a:pt x="84" y="68"/>
                  <a:pt x="84" y="68"/>
                </a:cubicBezTo>
                <a:cubicBezTo>
                  <a:pt x="60" y="68"/>
                  <a:pt x="60" y="68"/>
                  <a:pt x="60" y="68"/>
                </a:cubicBezTo>
                <a:cubicBezTo>
                  <a:pt x="60" y="60"/>
                  <a:pt x="60" y="60"/>
                  <a:pt x="60" y="60"/>
                </a:cubicBezTo>
                <a:cubicBezTo>
                  <a:pt x="84" y="60"/>
                  <a:pt x="84" y="60"/>
                  <a:pt x="84" y="60"/>
                </a:cubicBezTo>
                <a:cubicBezTo>
                  <a:pt x="84" y="56"/>
                  <a:pt x="84" y="56"/>
                  <a:pt x="84" y="56"/>
                </a:cubicBezTo>
                <a:cubicBezTo>
                  <a:pt x="60" y="56"/>
                  <a:pt x="60" y="56"/>
                  <a:pt x="60" y="56"/>
                </a:cubicBezTo>
                <a:cubicBezTo>
                  <a:pt x="60" y="48"/>
                  <a:pt x="60" y="48"/>
                  <a:pt x="60" y="48"/>
                </a:cubicBezTo>
                <a:cubicBezTo>
                  <a:pt x="84" y="48"/>
                  <a:pt x="84" y="48"/>
                  <a:pt x="84" y="48"/>
                </a:cubicBezTo>
                <a:cubicBezTo>
                  <a:pt x="84" y="44"/>
                  <a:pt x="84" y="44"/>
                  <a:pt x="84" y="44"/>
                </a:cubicBezTo>
                <a:cubicBezTo>
                  <a:pt x="60" y="44"/>
                  <a:pt x="60" y="44"/>
                  <a:pt x="60" y="44"/>
                </a:cubicBezTo>
                <a:cubicBezTo>
                  <a:pt x="60" y="36"/>
                  <a:pt x="60" y="36"/>
                  <a:pt x="60" y="36"/>
                </a:cubicBezTo>
                <a:cubicBezTo>
                  <a:pt x="84" y="36"/>
                  <a:pt x="84" y="36"/>
                  <a:pt x="84" y="36"/>
                </a:cubicBezTo>
                <a:cubicBezTo>
                  <a:pt x="84" y="32"/>
                  <a:pt x="84" y="32"/>
                  <a:pt x="84" y="32"/>
                </a:cubicBezTo>
                <a:cubicBezTo>
                  <a:pt x="60" y="32"/>
                  <a:pt x="60" y="32"/>
                  <a:pt x="60" y="32"/>
                </a:cubicBezTo>
                <a:cubicBezTo>
                  <a:pt x="60" y="24"/>
                  <a:pt x="60" y="24"/>
                  <a:pt x="60" y="24"/>
                </a:cubicBezTo>
                <a:cubicBezTo>
                  <a:pt x="84" y="24"/>
                  <a:pt x="84" y="24"/>
                  <a:pt x="84" y="24"/>
                </a:cubicBezTo>
                <a:cubicBezTo>
                  <a:pt x="84" y="20"/>
                  <a:pt x="84" y="20"/>
                  <a:pt x="84" y="20"/>
                </a:cubicBezTo>
                <a:cubicBezTo>
                  <a:pt x="60" y="20"/>
                  <a:pt x="60" y="20"/>
                  <a:pt x="60" y="20"/>
                </a:cubicBezTo>
                <a:cubicBezTo>
                  <a:pt x="60" y="12"/>
                  <a:pt x="60" y="12"/>
                  <a:pt x="60" y="12"/>
                </a:cubicBezTo>
                <a:cubicBezTo>
                  <a:pt x="88" y="12"/>
                  <a:pt x="88" y="12"/>
                  <a:pt x="88" y="12"/>
                </a:cubicBezTo>
                <a:cubicBezTo>
                  <a:pt x="90" y="12"/>
                  <a:pt x="92" y="14"/>
                  <a:pt x="92" y="16"/>
                </a:cubicBezTo>
                <a:close/>
                <a:moveTo>
                  <a:pt x="56" y="0"/>
                </a:moveTo>
                <a:cubicBezTo>
                  <a:pt x="56" y="96"/>
                  <a:pt x="56" y="96"/>
                  <a:pt x="56" y="96"/>
                </a:cubicBezTo>
                <a:cubicBezTo>
                  <a:pt x="0" y="83"/>
                  <a:pt x="0" y="83"/>
                  <a:pt x="0" y="83"/>
                </a:cubicBezTo>
                <a:cubicBezTo>
                  <a:pt x="0" y="13"/>
                  <a:pt x="0" y="13"/>
                  <a:pt x="0" y="13"/>
                </a:cubicBezTo>
                <a:lnTo>
                  <a:pt x="56" y="0"/>
                </a:lnTo>
                <a:close/>
                <a:moveTo>
                  <a:pt x="48" y="28"/>
                </a:moveTo>
                <a:cubicBezTo>
                  <a:pt x="40" y="29"/>
                  <a:pt x="40" y="29"/>
                  <a:pt x="40" y="29"/>
                </a:cubicBezTo>
                <a:cubicBezTo>
                  <a:pt x="36" y="52"/>
                  <a:pt x="36" y="52"/>
                  <a:pt x="36" y="52"/>
                </a:cubicBezTo>
                <a:cubicBezTo>
                  <a:pt x="36" y="53"/>
                  <a:pt x="36" y="53"/>
                  <a:pt x="36" y="53"/>
                </a:cubicBezTo>
                <a:cubicBezTo>
                  <a:pt x="36" y="54"/>
                  <a:pt x="36" y="54"/>
                  <a:pt x="36" y="54"/>
                </a:cubicBezTo>
                <a:cubicBezTo>
                  <a:pt x="36" y="55"/>
                  <a:pt x="36" y="55"/>
                  <a:pt x="36" y="55"/>
                </a:cubicBezTo>
                <a:cubicBezTo>
                  <a:pt x="36" y="56"/>
                  <a:pt x="36" y="56"/>
                  <a:pt x="36" y="56"/>
                </a:cubicBezTo>
                <a:cubicBezTo>
                  <a:pt x="36" y="56"/>
                  <a:pt x="36" y="56"/>
                  <a:pt x="36" y="56"/>
                </a:cubicBezTo>
                <a:cubicBezTo>
                  <a:pt x="36" y="56"/>
                  <a:pt x="35" y="55"/>
                  <a:pt x="35" y="55"/>
                </a:cubicBezTo>
                <a:cubicBezTo>
                  <a:pt x="35" y="55"/>
                  <a:pt x="35" y="54"/>
                  <a:pt x="35" y="54"/>
                </a:cubicBezTo>
                <a:cubicBezTo>
                  <a:pt x="35" y="54"/>
                  <a:pt x="35" y="53"/>
                  <a:pt x="35" y="53"/>
                </a:cubicBezTo>
                <a:cubicBezTo>
                  <a:pt x="35" y="53"/>
                  <a:pt x="35" y="53"/>
                  <a:pt x="35" y="52"/>
                </a:cubicBezTo>
                <a:cubicBezTo>
                  <a:pt x="30" y="29"/>
                  <a:pt x="30" y="29"/>
                  <a:pt x="30" y="29"/>
                </a:cubicBezTo>
                <a:cubicBezTo>
                  <a:pt x="23" y="30"/>
                  <a:pt x="23" y="30"/>
                  <a:pt x="23" y="30"/>
                </a:cubicBezTo>
                <a:cubicBezTo>
                  <a:pt x="18" y="52"/>
                  <a:pt x="18" y="52"/>
                  <a:pt x="18" y="52"/>
                </a:cubicBezTo>
                <a:cubicBezTo>
                  <a:pt x="18" y="52"/>
                  <a:pt x="18" y="52"/>
                  <a:pt x="18" y="53"/>
                </a:cubicBezTo>
                <a:cubicBezTo>
                  <a:pt x="18" y="53"/>
                  <a:pt x="18" y="53"/>
                  <a:pt x="18" y="54"/>
                </a:cubicBezTo>
                <a:cubicBezTo>
                  <a:pt x="18" y="54"/>
                  <a:pt x="18" y="54"/>
                  <a:pt x="18" y="55"/>
                </a:cubicBezTo>
                <a:cubicBezTo>
                  <a:pt x="18" y="55"/>
                  <a:pt x="18" y="55"/>
                  <a:pt x="18" y="56"/>
                </a:cubicBezTo>
                <a:cubicBezTo>
                  <a:pt x="18" y="56"/>
                  <a:pt x="18" y="56"/>
                  <a:pt x="18" y="56"/>
                </a:cubicBezTo>
                <a:cubicBezTo>
                  <a:pt x="18" y="55"/>
                  <a:pt x="18" y="55"/>
                  <a:pt x="18" y="54"/>
                </a:cubicBezTo>
                <a:cubicBezTo>
                  <a:pt x="18" y="54"/>
                  <a:pt x="18" y="54"/>
                  <a:pt x="18" y="53"/>
                </a:cubicBezTo>
                <a:cubicBezTo>
                  <a:pt x="18" y="53"/>
                  <a:pt x="18" y="53"/>
                  <a:pt x="18" y="53"/>
                </a:cubicBezTo>
                <a:cubicBezTo>
                  <a:pt x="18" y="52"/>
                  <a:pt x="18" y="52"/>
                  <a:pt x="17" y="52"/>
                </a:cubicBezTo>
                <a:cubicBezTo>
                  <a:pt x="14" y="30"/>
                  <a:pt x="14" y="30"/>
                  <a:pt x="14" y="30"/>
                </a:cubicBezTo>
                <a:cubicBezTo>
                  <a:pt x="8" y="31"/>
                  <a:pt x="8" y="31"/>
                  <a:pt x="8" y="31"/>
                </a:cubicBezTo>
                <a:cubicBezTo>
                  <a:pt x="14" y="63"/>
                  <a:pt x="14" y="63"/>
                  <a:pt x="14" y="63"/>
                </a:cubicBezTo>
                <a:cubicBezTo>
                  <a:pt x="21" y="63"/>
                  <a:pt x="21" y="63"/>
                  <a:pt x="21" y="63"/>
                </a:cubicBezTo>
                <a:cubicBezTo>
                  <a:pt x="26" y="42"/>
                  <a:pt x="26" y="42"/>
                  <a:pt x="26" y="42"/>
                </a:cubicBezTo>
                <a:cubicBezTo>
                  <a:pt x="26" y="41"/>
                  <a:pt x="26" y="41"/>
                  <a:pt x="26" y="41"/>
                </a:cubicBezTo>
                <a:cubicBezTo>
                  <a:pt x="26" y="40"/>
                  <a:pt x="26" y="40"/>
                  <a:pt x="26" y="40"/>
                </a:cubicBezTo>
                <a:cubicBezTo>
                  <a:pt x="26" y="40"/>
                  <a:pt x="26" y="39"/>
                  <a:pt x="26" y="39"/>
                </a:cubicBezTo>
                <a:cubicBezTo>
                  <a:pt x="26" y="39"/>
                  <a:pt x="26" y="38"/>
                  <a:pt x="26" y="38"/>
                </a:cubicBezTo>
                <a:cubicBezTo>
                  <a:pt x="26" y="38"/>
                  <a:pt x="26" y="38"/>
                  <a:pt x="26" y="38"/>
                </a:cubicBezTo>
                <a:cubicBezTo>
                  <a:pt x="26" y="38"/>
                  <a:pt x="26" y="38"/>
                  <a:pt x="26" y="39"/>
                </a:cubicBezTo>
                <a:cubicBezTo>
                  <a:pt x="27" y="39"/>
                  <a:pt x="27" y="39"/>
                  <a:pt x="27" y="40"/>
                </a:cubicBezTo>
                <a:cubicBezTo>
                  <a:pt x="27" y="40"/>
                  <a:pt x="27" y="40"/>
                  <a:pt x="27" y="41"/>
                </a:cubicBezTo>
                <a:cubicBezTo>
                  <a:pt x="27" y="41"/>
                  <a:pt x="27" y="41"/>
                  <a:pt x="27" y="42"/>
                </a:cubicBezTo>
                <a:cubicBezTo>
                  <a:pt x="32" y="64"/>
                  <a:pt x="32" y="64"/>
                  <a:pt x="32" y="64"/>
                </a:cubicBezTo>
                <a:cubicBezTo>
                  <a:pt x="39" y="64"/>
                  <a:pt x="39" y="64"/>
                  <a:pt x="39" y="64"/>
                </a:cubicBezTo>
                <a:lnTo>
                  <a:pt x="48" y="28"/>
                </a:lnTo>
                <a:close/>
                <a:moveTo>
                  <a:pt x="168" y="31"/>
                </a:moveTo>
                <a:cubicBezTo>
                  <a:pt x="159" y="65"/>
                  <a:pt x="159" y="65"/>
                  <a:pt x="159" y="65"/>
                </a:cubicBezTo>
                <a:cubicBezTo>
                  <a:pt x="154" y="65"/>
                  <a:pt x="154" y="65"/>
                  <a:pt x="154" y="65"/>
                </a:cubicBezTo>
                <a:cubicBezTo>
                  <a:pt x="147" y="40"/>
                  <a:pt x="147" y="40"/>
                  <a:pt x="147" y="40"/>
                </a:cubicBezTo>
                <a:cubicBezTo>
                  <a:pt x="147" y="40"/>
                  <a:pt x="147" y="38"/>
                  <a:pt x="147" y="37"/>
                </a:cubicBezTo>
                <a:cubicBezTo>
                  <a:pt x="146" y="37"/>
                  <a:pt x="146" y="37"/>
                  <a:pt x="146" y="37"/>
                </a:cubicBezTo>
                <a:cubicBezTo>
                  <a:pt x="146" y="38"/>
                  <a:pt x="146" y="39"/>
                  <a:pt x="146" y="40"/>
                </a:cubicBezTo>
                <a:cubicBezTo>
                  <a:pt x="139" y="65"/>
                  <a:pt x="139" y="65"/>
                  <a:pt x="139" y="65"/>
                </a:cubicBezTo>
                <a:cubicBezTo>
                  <a:pt x="134" y="65"/>
                  <a:pt x="134" y="65"/>
                  <a:pt x="134" y="65"/>
                </a:cubicBezTo>
                <a:cubicBezTo>
                  <a:pt x="124" y="31"/>
                  <a:pt x="124" y="31"/>
                  <a:pt x="124" y="31"/>
                </a:cubicBezTo>
                <a:cubicBezTo>
                  <a:pt x="129" y="31"/>
                  <a:pt x="129" y="31"/>
                  <a:pt x="129" y="31"/>
                </a:cubicBezTo>
                <a:cubicBezTo>
                  <a:pt x="136" y="57"/>
                  <a:pt x="136" y="57"/>
                  <a:pt x="136" y="57"/>
                </a:cubicBezTo>
                <a:cubicBezTo>
                  <a:pt x="136" y="58"/>
                  <a:pt x="136" y="59"/>
                  <a:pt x="137" y="61"/>
                </a:cubicBezTo>
                <a:cubicBezTo>
                  <a:pt x="137" y="61"/>
                  <a:pt x="137" y="61"/>
                  <a:pt x="137" y="61"/>
                </a:cubicBezTo>
                <a:cubicBezTo>
                  <a:pt x="137" y="60"/>
                  <a:pt x="137" y="58"/>
                  <a:pt x="137" y="57"/>
                </a:cubicBezTo>
                <a:cubicBezTo>
                  <a:pt x="145" y="31"/>
                  <a:pt x="145" y="31"/>
                  <a:pt x="145" y="31"/>
                </a:cubicBezTo>
                <a:cubicBezTo>
                  <a:pt x="149" y="31"/>
                  <a:pt x="149" y="31"/>
                  <a:pt x="149" y="31"/>
                </a:cubicBezTo>
                <a:cubicBezTo>
                  <a:pt x="156" y="57"/>
                  <a:pt x="156" y="57"/>
                  <a:pt x="156" y="57"/>
                </a:cubicBezTo>
                <a:cubicBezTo>
                  <a:pt x="156" y="58"/>
                  <a:pt x="156" y="59"/>
                  <a:pt x="156" y="61"/>
                </a:cubicBezTo>
                <a:cubicBezTo>
                  <a:pt x="156" y="61"/>
                  <a:pt x="156" y="61"/>
                  <a:pt x="156" y="61"/>
                </a:cubicBezTo>
                <a:cubicBezTo>
                  <a:pt x="156" y="60"/>
                  <a:pt x="157" y="59"/>
                  <a:pt x="157" y="57"/>
                </a:cubicBezTo>
                <a:cubicBezTo>
                  <a:pt x="164" y="31"/>
                  <a:pt x="164" y="31"/>
                  <a:pt x="164" y="31"/>
                </a:cubicBezTo>
                <a:lnTo>
                  <a:pt x="168" y="31"/>
                </a:lnTo>
                <a:close/>
                <a:moveTo>
                  <a:pt x="192" y="53"/>
                </a:moveTo>
                <a:cubicBezTo>
                  <a:pt x="192" y="57"/>
                  <a:pt x="191" y="60"/>
                  <a:pt x="189" y="62"/>
                </a:cubicBezTo>
                <a:cubicBezTo>
                  <a:pt x="187" y="64"/>
                  <a:pt x="184" y="66"/>
                  <a:pt x="180" y="66"/>
                </a:cubicBezTo>
                <a:cubicBezTo>
                  <a:pt x="176" y="66"/>
                  <a:pt x="174" y="64"/>
                  <a:pt x="171" y="62"/>
                </a:cubicBezTo>
                <a:cubicBezTo>
                  <a:pt x="169" y="60"/>
                  <a:pt x="168" y="57"/>
                  <a:pt x="168" y="53"/>
                </a:cubicBezTo>
                <a:cubicBezTo>
                  <a:pt x="168" y="49"/>
                  <a:pt x="169" y="46"/>
                  <a:pt x="172" y="44"/>
                </a:cubicBezTo>
                <a:cubicBezTo>
                  <a:pt x="174" y="42"/>
                  <a:pt x="177" y="40"/>
                  <a:pt x="181" y="40"/>
                </a:cubicBezTo>
                <a:cubicBezTo>
                  <a:pt x="184" y="40"/>
                  <a:pt x="187" y="42"/>
                  <a:pt x="189" y="44"/>
                </a:cubicBezTo>
                <a:cubicBezTo>
                  <a:pt x="191" y="46"/>
                  <a:pt x="192" y="49"/>
                  <a:pt x="192" y="53"/>
                </a:cubicBezTo>
                <a:close/>
                <a:moveTo>
                  <a:pt x="188" y="53"/>
                </a:moveTo>
                <a:cubicBezTo>
                  <a:pt x="188" y="50"/>
                  <a:pt x="187" y="48"/>
                  <a:pt x="186" y="46"/>
                </a:cubicBezTo>
                <a:cubicBezTo>
                  <a:pt x="185" y="45"/>
                  <a:pt x="183" y="44"/>
                  <a:pt x="180" y="44"/>
                </a:cubicBezTo>
                <a:cubicBezTo>
                  <a:pt x="178" y="44"/>
                  <a:pt x="176" y="45"/>
                  <a:pt x="174" y="46"/>
                </a:cubicBezTo>
                <a:cubicBezTo>
                  <a:pt x="173" y="48"/>
                  <a:pt x="172" y="50"/>
                  <a:pt x="172" y="53"/>
                </a:cubicBezTo>
                <a:cubicBezTo>
                  <a:pt x="172" y="56"/>
                  <a:pt x="173" y="58"/>
                  <a:pt x="174" y="60"/>
                </a:cubicBezTo>
                <a:cubicBezTo>
                  <a:pt x="176" y="62"/>
                  <a:pt x="178" y="62"/>
                  <a:pt x="180" y="62"/>
                </a:cubicBezTo>
                <a:cubicBezTo>
                  <a:pt x="183" y="62"/>
                  <a:pt x="185" y="62"/>
                  <a:pt x="186" y="60"/>
                </a:cubicBezTo>
                <a:cubicBezTo>
                  <a:pt x="187" y="58"/>
                  <a:pt x="188" y="56"/>
                  <a:pt x="188" y="53"/>
                </a:cubicBezTo>
                <a:close/>
                <a:moveTo>
                  <a:pt x="209" y="45"/>
                </a:moveTo>
                <a:cubicBezTo>
                  <a:pt x="208" y="44"/>
                  <a:pt x="207" y="44"/>
                  <a:pt x="206" y="44"/>
                </a:cubicBezTo>
                <a:cubicBezTo>
                  <a:pt x="204" y="44"/>
                  <a:pt x="203" y="45"/>
                  <a:pt x="202" y="47"/>
                </a:cubicBezTo>
                <a:cubicBezTo>
                  <a:pt x="201" y="48"/>
                  <a:pt x="200" y="50"/>
                  <a:pt x="200" y="53"/>
                </a:cubicBezTo>
                <a:cubicBezTo>
                  <a:pt x="200" y="65"/>
                  <a:pt x="200" y="65"/>
                  <a:pt x="200" y="65"/>
                </a:cubicBezTo>
                <a:cubicBezTo>
                  <a:pt x="197" y="65"/>
                  <a:pt x="197" y="65"/>
                  <a:pt x="197" y="65"/>
                </a:cubicBezTo>
                <a:cubicBezTo>
                  <a:pt x="197" y="41"/>
                  <a:pt x="197" y="41"/>
                  <a:pt x="197" y="41"/>
                </a:cubicBezTo>
                <a:cubicBezTo>
                  <a:pt x="200" y="41"/>
                  <a:pt x="200" y="41"/>
                  <a:pt x="200" y="41"/>
                </a:cubicBezTo>
                <a:cubicBezTo>
                  <a:pt x="200" y="46"/>
                  <a:pt x="200" y="46"/>
                  <a:pt x="200" y="46"/>
                </a:cubicBezTo>
                <a:cubicBezTo>
                  <a:pt x="201" y="46"/>
                  <a:pt x="201" y="46"/>
                  <a:pt x="201" y="46"/>
                </a:cubicBezTo>
                <a:cubicBezTo>
                  <a:pt x="201" y="44"/>
                  <a:pt x="202" y="43"/>
                  <a:pt x="203" y="42"/>
                </a:cubicBezTo>
                <a:cubicBezTo>
                  <a:pt x="204" y="41"/>
                  <a:pt x="205" y="41"/>
                  <a:pt x="207" y="41"/>
                </a:cubicBezTo>
                <a:cubicBezTo>
                  <a:pt x="208" y="41"/>
                  <a:pt x="209" y="41"/>
                  <a:pt x="209" y="41"/>
                </a:cubicBezTo>
                <a:lnTo>
                  <a:pt x="209" y="45"/>
                </a:lnTo>
                <a:close/>
                <a:moveTo>
                  <a:pt x="232" y="65"/>
                </a:moveTo>
                <a:cubicBezTo>
                  <a:pt x="228" y="65"/>
                  <a:pt x="228" y="65"/>
                  <a:pt x="228" y="65"/>
                </a:cubicBezTo>
                <a:cubicBezTo>
                  <a:pt x="228" y="61"/>
                  <a:pt x="228" y="61"/>
                  <a:pt x="228" y="61"/>
                </a:cubicBezTo>
                <a:cubicBezTo>
                  <a:pt x="228" y="61"/>
                  <a:pt x="228" y="61"/>
                  <a:pt x="228" y="61"/>
                </a:cubicBezTo>
                <a:cubicBezTo>
                  <a:pt x="226" y="64"/>
                  <a:pt x="223" y="66"/>
                  <a:pt x="219" y="66"/>
                </a:cubicBezTo>
                <a:cubicBezTo>
                  <a:pt x="216" y="66"/>
                  <a:pt x="214" y="65"/>
                  <a:pt x="212" y="62"/>
                </a:cubicBezTo>
                <a:cubicBezTo>
                  <a:pt x="210" y="60"/>
                  <a:pt x="210" y="57"/>
                  <a:pt x="210" y="54"/>
                </a:cubicBezTo>
                <a:cubicBezTo>
                  <a:pt x="210" y="50"/>
                  <a:pt x="211" y="46"/>
                  <a:pt x="213" y="44"/>
                </a:cubicBezTo>
                <a:cubicBezTo>
                  <a:pt x="215" y="42"/>
                  <a:pt x="217" y="40"/>
                  <a:pt x="221" y="40"/>
                </a:cubicBezTo>
                <a:cubicBezTo>
                  <a:pt x="224" y="40"/>
                  <a:pt x="226" y="42"/>
                  <a:pt x="228" y="44"/>
                </a:cubicBezTo>
                <a:cubicBezTo>
                  <a:pt x="228" y="44"/>
                  <a:pt x="228" y="44"/>
                  <a:pt x="228" y="44"/>
                </a:cubicBezTo>
                <a:cubicBezTo>
                  <a:pt x="228" y="29"/>
                  <a:pt x="228" y="29"/>
                  <a:pt x="228" y="29"/>
                </a:cubicBezTo>
                <a:cubicBezTo>
                  <a:pt x="232" y="29"/>
                  <a:pt x="232" y="29"/>
                  <a:pt x="232" y="29"/>
                </a:cubicBezTo>
                <a:lnTo>
                  <a:pt x="232" y="65"/>
                </a:lnTo>
                <a:close/>
                <a:moveTo>
                  <a:pt x="228" y="54"/>
                </a:moveTo>
                <a:cubicBezTo>
                  <a:pt x="228" y="51"/>
                  <a:pt x="228" y="51"/>
                  <a:pt x="228" y="51"/>
                </a:cubicBezTo>
                <a:cubicBezTo>
                  <a:pt x="228" y="49"/>
                  <a:pt x="227" y="47"/>
                  <a:pt x="226" y="46"/>
                </a:cubicBezTo>
                <a:cubicBezTo>
                  <a:pt x="225" y="44"/>
                  <a:pt x="223" y="44"/>
                  <a:pt x="221" y="44"/>
                </a:cubicBezTo>
                <a:cubicBezTo>
                  <a:pt x="219" y="44"/>
                  <a:pt x="217" y="45"/>
                  <a:pt x="216" y="46"/>
                </a:cubicBezTo>
                <a:cubicBezTo>
                  <a:pt x="214" y="48"/>
                  <a:pt x="213" y="50"/>
                  <a:pt x="213" y="53"/>
                </a:cubicBezTo>
                <a:cubicBezTo>
                  <a:pt x="213" y="56"/>
                  <a:pt x="214" y="58"/>
                  <a:pt x="215" y="60"/>
                </a:cubicBezTo>
                <a:cubicBezTo>
                  <a:pt x="217" y="62"/>
                  <a:pt x="218" y="62"/>
                  <a:pt x="221" y="62"/>
                </a:cubicBezTo>
                <a:cubicBezTo>
                  <a:pt x="223" y="62"/>
                  <a:pt x="224" y="62"/>
                  <a:pt x="226" y="60"/>
                </a:cubicBezTo>
                <a:cubicBezTo>
                  <a:pt x="227" y="59"/>
                  <a:pt x="228" y="57"/>
                  <a:pt x="228" y="5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pic>
        <p:nvPicPr>
          <p:cNvPr id="612" name="Picture 61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343882" y="6224411"/>
            <a:ext cx="1058231" cy="255612"/>
          </a:xfrm>
          <a:prstGeom prst="rect">
            <a:avLst/>
          </a:prstGeom>
        </p:spPr>
      </p:pic>
      <p:sp>
        <p:nvSpPr>
          <p:cNvPr id="614" name="Rectangle 613"/>
          <p:cNvSpPr/>
          <p:nvPr/>
        </p:nvSpPr>
        <p:spPr bwMode="auto">
          <a:xfrm>
            <a:off x="4319470" y="2990779"/>
            <a:ext cx="3807922" cy="896577"/>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ctr" anchorCtr="0" forceAA="0" compatLnSpc="1">
            <a:prstTxWarp prst="textNoShape">
              <a:avLst/>
            </a:prstTxWarp>
            <a:noAutofit/>
          </a:bodyPr>
          <a:lstStyle/>
          <a:p>
            <a:pPr defTabSz="932013" fontAlgn="base">
              <a:lnSpc>
                <a:spcPct val="90000"/>
              </a:lnSpc>
              <a:spcBef>
                <a:spcPct val="0"/>
              </a:spcBef>
              <a:spcAft>
                <a:spcPct val="0"/>
              </a:spcAft>
            </a:pPr>
            <a:endParaRPr lang="en-US" sz="1999"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endParaRPr>
          </a:p>
        </p:txBody>
      </p:sp>
      <p:sp>
        <p:nvSpPr>
          <p:cNvPr id="616" name="Rectangle 615"/>
          <p:cNvSpPr/>
          <p:nvPr/>
        </p:nvSpPr>
        <p:spPr bwMode="auto">
          <a:xfrm>
            <a:off x="4319470" y="2990779"/>
            <a:ext cx="3807922" cy="8965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ctr" anchorCtr="0" forceAA="0" compatLnSpc="1">
            <a:prstTxWarp prst="textNoShape">
              <a:avLst/>
            </a:prstTxWarp>
            <a:noAutofit/>
          </a:bodyPr>
          <a:lstStyle/>
          <a:p>
            <a:pPr defTabSz="932013" fontAlgn="base">
              <a:lnSpc>
                <a:spcPct val="90000"/>
              </a:lnSpc>
              <a:spcBef>
                <a:spcPct val="0"/>
              </a:spcBef>
              <a:spcAft>
                <a:spcPct val="0"/>
              </a:spcAft>
            </a:pPr>
            <a:r>
              <a:rPr lang="en-US" sz="1999"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CONNECT TO </a:t>
            </a:r>
            <a:br>
              <a:rPr lang="en-US" sz="1999"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br>
            <a:r>
              <a:rPr lang="en-US" sz="1999"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OFFICE 365 SERVICES</a:t>
            </a:r>
          </a:p>
        </p:txBody>
      </p:sp>
      <p:grpSp>
        <p:nvGrpSpPr>
          <p:cNvPr id="2" name="Group 1"/>
          <p:cNvGrpSpPr/>
          <p:nvPr/>
        </p:nvGrpSpPr>
        <p:grpSpPr>
          <a:xfrm>
            <a:off x="4319470" y="3887355"/>
            <a:ext cx="3807922" cy="2831383"/>
            <a:chOff x="4318705" y="3887512"/>
            <a:chExt cx="3809455" cy="2832522"/>
          </a:xfrm>
        </p:grpSpPr>
        <p:sp>
          <p:nvSpPr>
            <p:cNvPr id="615" name="Rectangle 614"/>
            <p:cNvSpPr/>
            <p:nvPr/>
          </p:nvSpPr>
          <p:spPr bwMode="auto">
            <a:xfrm>
              <a:off x="4318705" y="3887512"/>
              <a:ext cx="3809455" cy="2806701"/>
            </a:xfrm>
            <a:prstGeom prst="rect">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617" name="Group 616"/>
            <p:cNvGrpSpPr/>
            <p:nvPr/>
          </p:nvGrpSpPr>
          <p:grpSpPr>
            <a:xfrm>
              <a:off x="4438782" y="4623735"/>
              <a:ext cx="3568568" cy="2096299"/>
              <a:chOff x="4438782" y="4444622"/>
              <a:chExt cx="3568568" cy="2096299"/>
            </a:xfrm>
          </p:grpSpPr>
          <p:sp>
            <p:nvSpPr>
              <p:cNvPr id="618" name="Freeform 5"/>
              <p:cNvSpPr>
                <a:spLocks noEditPoints="1"/>
              </p:cNvSpPr>
              <p:nvPr/>
            </p:nvSpPr>
            <p:spPr bwMode="auto">
              <a:xfrm>
                <a:off x="5569353" y="4911722"/>
                <a:ext cx="415730" cy="384482"/>
              </a:xfrm>
              <a:custGeom>
                <a:avLst/>
                <a:gdLst>
                  <a:gd name="T0" fmla="*/ 1446 w 2030"/>
                  <a:gd name="T1" fmla="*/ 1047 h 1877"/>
                  <a:gd name="T2" fmla="*/ 1218 w 2030"/>
                  <a:gd name="T3" fmla="*/ 583 h 1877"/>
                  <a:gd name="T4" fmla="*/ 901 w 2030"/>
                  <a:gd name="T5" fmla="*/ 375 h 1877"/>
                  <a:gd name="T6" fmla="*/ 773 w 2030"/>
                  <a:gd name="T7" fmla="*/ 109 h 1877"/>
                  <a:gd name="T8" fmla="*/ 555 w 2030"/>
                  <a:gd name="T9" fmla="*/ 109 h 1877"/>
                  <a:gd name="T10" fmla="*/ 317 w 2030"/>
                  <a:gd name="T11" fmla="*/ 593 h 1877"/>
                  <a:gd name="T12" fmla="*/ 0 w 2030"/>
                  <a:gd name="T13" fmla="*/ 810 h 1877"/>
                  <a:gd name="T14" fmla="*/ 317 w 2030"/>
                  <a:gd name="T15" fmla="*/ 1027 h 1877"/>
                  <a:gd name="T16" fmla="*/ 327 w 2030"/>
                  <a:gd name="T17" fmla="*/ 1531 h 1877"/>
                  <a:gd name="T18" fmla="*/ 1010 w 2030"/>
                  <a:gd name="T19" fmla="*/ 1531 h 1877"/>
                  <a:gd name="T20" fmla="*/ 1297 w 2030"/>
                  <a:gd name="T21" fmla="*/ 1462 h 1877"/>
                  <a:gd name="T22" fmla="*/ 2030 w 2030"/>
                  <a:gd name="T23" fmla="*/ 1353 h 1877"/>
                  <a:gd name="T24" fmla="*/ 703 w 2030"/>
                  <a:gd name="T25" fmla="*/ 1195 h 1877"/>
                  <a:gd name="T26" fmla="*/ 783 w 2030"/>
                  <a:gd name="T27" fmla="*/ 1067 h 1877"/>
                  <a:gd name="T28" fmla="*/ 703 w 2030"/>
                  <a:gd name="T29" fmla="*/ 1195 h 1877"/>
                  <a:gd name="T30" fmla="*/ 703 w 2030"/>
                  <a:gd name="T31" fmla="*/ 711 h 1877"/>
                  <a:gd name="T32" fmla="*/ 882 w 2030"/>
                  <a:gd name="T33" fmla="*/ 770 h 1877"/>
                  <a:gd name="T34" fmla="*/ 703 w 2030"/>
                  <a:gd name="T35" fmla="*/ 948 h 1877"/>
                  <a:gd name="T36" fmla="*/ 466 w 2030"/>
                  <a:gd name="T37" fmla="*/ 780 h 1877"/>
                  <a:gd name="T38" fmla="*/ 624 w 2030"/>
                  <a:gd name="T39" fmla="*/ 919 h 1877"/>
                  <a:gd name="T40" fmla="*/ 466 w 2030"/>
                  <a:gd name="T41" fmla="*/ 810 h 1877"/>
                  <a:gd name="T42" fmla="*/ 703 w 2030"/>
                  <a:gd name="T43" fmla="*/ 227 h 1877"/>
                  <a:gd name="T44" fmla="*/ 773 w 2030"/>
                  <a:gd name="T45" fmla="*/ 583 h 1877"/>
                  <a:gd name="T46" fmla="*/ 703 w 2030"/>
                  <a:gd name="T47" fmla="*/ 632 h 1877"/>
                  <a:gd name="T48" fmla="*/ 703 w 2030"/>
                  <a:gd name="T49" fmla="*/ 227 h 1877"/>
                  <a:gd name="T50" fmla="*/ 1000 w 2030"/>
                  <a:gd name="T51" fmla="*/ 800 h 1877"/>
                  <a:gd name="T52" fmla="*/ 1387 w 2030"/>
                  <a:gd name="T53" fmla="*/ 1096 h 1877"/>
                  <a:gd name="T54" fmla="*/ 882 w 2030"/>
                  <a:gd name="T55" fmla="*/ 1017 h 1877"/>
                  <a:gd name="T56" fmla="*/ 961 w 2030"/>
                  <a:gd name="T57" fmla="*/ 800 h 1877"/>
                  <a:gd name="T58" fmla="*/ 624 w 2030"/>
                  <a:gd name="T59" fmla="*/ 652 h 1877"/>
                  <a:gd name="T60" fmla="*/ 387 w 2030"/>
                  <a:gd name="T61" fmla="*/ 642 h 1877"/>
                  <a:gd name="T62" fmla="*/ 624 w 2030"/>
                  <a:gd name="T63" fmla="*/ 247 h 1877"/>
                  <a:gd name="T64" fmla="*/ 436 w 2030"/>
                  <a:gd name="T65" fmla="*/ 928 h 1877"/>
                  <a:gd name="T66" fmla="*/ 624 w 2030"/>
                  <a:gd name="T67" fmla="*/ 1195 h 1877"/>
                  <a:gd name="T68" fmla="*/ 387 w 2030"/>
                  <a:gd name="T69" fmla="*/ 988 h 1877"/>
                  <a:gd name="T70" fmla="*/ 990 w 2030"/>
                  <a:gd name="T71" fmla="*/ 1432 h 1877"/>
                  <a:gd name="T72" fmla="*/ 862 w 2030"/>
                  <a:gd name="T73" fmla="*/ 1096 h 1877"/>
                  <a:gd name="T74" fmla="*/ 1278 w 2030"/>
                  <a:gd name="T75" fmla="*/ 1353 h 1877"/>
                  <a:gd name="T76" fmla="*/ 990 w 2030"/>
                  <a:gd name="T77" fmla="*/ 1432 h 18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030" h="1877">
                    <a:moveTo>
                      <a:pt x="1654" y="978"/>
                    </a:moveTo>
                    <a:cubicBezTo>
                      <a:pt x="1575" y="978"/>
                      <a:pt x="1505" y="1007"/>
                      <a:pt x="1446" y="1047"/>
                    </a:cubicBezTo>
                    <a:cubicBezTo>
                      <a:pt x="1169" y="721"/>
                      <a:pt x="1169" y="721"/>
                      <a:pt x="1169" y="721"/>
                    </a:cubicBezTo>
                    <a:cubicBezTo>
                      <a:pt x="1198" y="681"/>
                      <a:pt x="1218" y="632"/>
                      <a:pt x="1218" y="583"/>
                    </a:cubicBezTo>
                    <a:cubicBezTo>
                      <a:pt x="1218" y="454"/>
                      <a:pt x="1119" y="355"/>
                      <a:pt x="1000" y="355"/>
                    </a:cubicBezTo>
                    <a:cubicBezTo>
                      <a:pt x="961" y="355"/>
                      <a:pt x="931" y="365"/>
                      <a:pt x="901" y="375"/>
                    </a:cubicBezTo>
                    <a:cubicBezTo>
                      <a:pt x="753" y="168"/>
                      <a:pt x="753" y="168"/>
                      <a:pt x="753" y="168"/>
                    </a:cubicBezTo>
                    <a:cubicBezTo>
                      <a:pt x="763" y="148"/>
                      <a:pt x="773" y="128"/>
                      <a:pt x="773" y="109"/>
                    </a:cubicBezTo>
                    <a:cubicBezTo>
                      <a:pt x="773" y="49"/>
                      <a:pt x="723" y="0"/>
                      <a:pt x="664" y="0"/>
                    </a:cubicBezTo>
                    <a:cubicBezTo>
                      <a:pt x="604" y="0"/>
                      <a:pt x="555" y="49"/>
                      <a:pt x="555" y="109"/>
                    </a:cubicBezTo>
                    <a:cubicBezTo>
                      <a:pt x="555" y="128"/>
                      <a:pt x="565" y="158"/>
                      <a:pt x="575" y="168"/>
                    </a:cubicBezTo>
                    <a:cubicBezTo>
                      <a:pt x="317" y="593"/>
                      <a:pt x="317" y="593"/>
                      <a:pt x="317" y="593"/>
                    </a:cubicBezTo>
                    <a:cubicBezTo>
                      <a:pt x="287" y="583"/>
                      <a:pt x="268" y="583"/>
                      <a:pt x="238" y="583"/>
                    </a:cubicBezTo>
                    <a:cubicBezTo>
                      <a:pt x="109" y="583"/>
                      <a:pt x="0" y="681"/>
                      <a:pt x="0" y="810"/>
                    </a:cubicBezTo>
                    <a:cubicBezTo>
                      <a:pt x="0" y="938"/>
                      <a:pt x="109" y="1047"/>
                      <a:pt x="238" y="1047"/>
                    </a:cubicBezTo>
                    <a:cubicBezTo>
                      <a:pt x="258" y="1047"/>
                      <a:pt x="287" y="1037"/>
                      <a:pt x="317" y="1027"/>
                    </a:cubicBezTo>
                    <a:cubicBezTo>
                      <a:pt x="456" y="1264"/>
                      <a:pt x="456" y="1264"/>
                      <a:pt x="456" y="1264"/>
                    </a:cubicBezTo>
                    <a:cubicBezTo>
                      <a:pt x="377" y="1323"/>
                      <a:pt x="327" y="1422"/>
                      <a:pt x="327" y="1531"/>
                    </a:cubicBezTo>
                    <a:cubicBezTo>
                      <a:pt x="327" y="1719"/>
                      <a:pt x="476" y="1877"/>
                      <a:pt x="664" y="1877"/>
                    </a:cubicBezTo>
                    <a:cubicBezTo>
                      <a:pt x="852" y="1877"/>
                      <a:pt x="1010" y="1719"/>
                      <a:pt x="1010" y="1531"/>
                    </a:cubicBezTo>
                    <a:cubicBezTo>
                      <a:pt x="1010" y="1531"/>
                      <a:pt x="1000" y="1521"/>
                      <a:pt x="1000" y="1511"/>
                    </a:cubicBezTo>
                    <a:cubicBezTo>
                      <a:pt x="1297" y="1462"/>
                      <a:pt x="1297" y="1462"/>
                      <a:pt x="1297" y="1462"/>
                    </a:cubicBezTo>
                    <a:cubicBezTo>
                      <a:pt x="1337" y="1620"/>
                      <a:pt x="1486" y="1728"/>
                      <a:pt x="1654" y="1728"/>
                    </a:cubicBezTo>
                    <a:cubicBezTo>
                      <a:pt x="1862" y="1728"/>
                      <a:pt x="2030" y="1561"/>
                      <a:pt x="2030" y="1353"/>
                    </a:cubicBezTo>
                    <a:cubicBezTo>
                      <a:pt x="2030" y="1146"/>
                      <a:pt x="1862" y="978"/>
                      <a:pt x="1654" y="978"/>
                    </a:cubicBezTo>
                    <a:close/>
                    <a:moveTo>
                      <a:pt x="703" y="1195"/>
                    </a:moveTo>
                    <a:cubicBezTo>
                      <a:pt x="703" y="1037"/>
                      <a:pt x="703" y="1037"/>
                      <a:pt x="703" y="1037"/>
                    </a:cubicBezTo>
                    <a:cubicBezTo>
                      <a:pt x="783" y="1067"/>
                      <a:pt x="783" y="1067"/>
                      <a:pt x="783" y="1067"/>
                    </a:cubicBezTo>
                    <a:cubicBezTo>
                      <a:pt x="733" y="1205"/>
                      <a:pt x="733" y="1205"/>
                      <a:pt x="733" y="1205"/>
                    </a:cubicBezTo>
                    <a:cubicBezTo>
                      <a:pt x="723" y="1195"/>
                      <a:pt x="713" y="1195"/>
                      <a:pt x="703" y="1195"/>
                    </a:cubicBezTo>
                    <a:close/>
                    <a:moveTo>
                      <a:pt x="703" y="948"/>
                    </a:moveTo>
                    <a:cubicBezTo>
                      <a:pt x="703" y="711"/>
                      <a:pt x="703" y="711"/>
                      <a:pt x="703" y="711"/>
                    </a:cubicBezTo>
                    <a:cubicBezTo>
                      <a:pt x="802" y="681"/>
                      <a:pt x="802" y="681"/>
                      <a:pt x="802" y="681"/>
                    </a:cubicBezTo>
                    <a:cubicBezTo>
                      <a:pt x="822" y="721"/>
                      <a:pt x="852" y="751"/>
                      <a:pt x="882" y="770"/>
                    </a:cubicBezTo>
                    <a:cubicBezTo>
                      <a:pt x="812" y="988"/>
                      <a:pt x="812" y="988"/>
                      <a:pt x="812" y="988"/>
                    </a:cubicBezTo>
                    <a:cubicBezTo>
                      <a:pt x="703" y="948"/>
                      <a:pt x="703" y="948"/>
                      <a:pt x="703" y="948"/>
                    </a:cubicBezTo>
                    <a:cubicBezTo>
                      <a:pt x="703" y="948"/>
                      <a:pt x="703" y="948"/>
                      <a:pt x="703" y="948"/>
                    </a:cubicBezTo>
                    <a:close/>
                    <a:moveTo>
                      <a:pt x="466" y="780"/>
                    </a:moveTo>
                    <a:cubicBezTo>
                      <a:pt x="624" y="731"/>
                      <a:pt x="624" y="731"/>
                      <a:pt x="624" y="731"/>
                    </a:cubicBezTo>
                    <a:cubicBezTo>
                      <a:pt x="624" y="919"/>
                      <a:pt x="624" y="919"/>
                      <a:pt x="624" y="919"/>
                    </a:cubicBezTo>
                    <a:cubicBezTo>
                      <a:pt x="466" y="859"/>
                      <a:pt x="466" y="859"/>
                      <a:pt x="466" y="859"/>
                    </a:cubicBezTo>
                    <a:cubicBezTo>
                      <a:pt x="466" y="839"/>
                      <a:pt x="466" y="830"/>
                      <a:pt x="466" y="810"/>
                    </a:cubicBezTo>
                    <a:cubicBezTo>
                      <a:pt x="466" y="800"/>
                      <a:pt x="466" y="790"/>
                      <a:pt x="466" y="780"/>
                    </a:cubicBezTo>
                    <a:close/>
                    <a:moveTo>
                      <a:pt x="703" y="227"/>
                    </a:moveTo>
                    <a:cubicBezTo>
                      <a:pt x="842" y="425"/>
                      <a:pt x="842" y="425"/>
                      <a:pt x="842" y="425"/>
                    </a:cubicBezTo>
                    <a:cubicBezTo>
                      <a:pt x="802" y="464"/>
                      <a:pt x="773" y="523"/>
                      <a:pt x="773" y="583"/>
                    </a:cubicBezTo>
                    <a:cubicBezTo>
                      <a:pt x="773" y="593"/>
                      <a:pt x="773" y="602"/>
                      <a:pt x="773" y="602"/>
                    </a:cubicBezTo>
                    <a:cubicBezTo>
                      <a:pt x="703" y="632"/>
                      <a:pt x="703" y="632"/>
                      <a:pt x="703" y="632"/>
                    </a:cubicBezTo>
                    <a:cubicBezTo>
                      <a:pt x="703" y="227"/>
                      <a:pt x="703" y="227"/>
                      <a:pt x="703" y="227"/>
                    </a:cubicBezTo>
                    <a:cubicBezTo>
                      <a:pt x="703" y="227"/>
                      <a:pt x="703" y="227"/>
                      <a:pt x="703" y="227"/>
                    </a:cubicBezTo>
                    <a:close/>
                    <a:moveTo>
                      <a:pt x="961" y="800"/>
                    </a:moveTo>
                    <a:cubicBezTo>
                      <a:pt x="971" y="800"/>
                      <a:pt x="981" y="800"/>
                      <a:pt x="1000" y="800"/>
                    </a:cubicBezTo>
                    <a:cubicBezTo>
                      <a:pt x="1040" y="800"/>
                      <a:pt x="1070" y="790"/>
                      <a:pt x="1109" y="770"/>
                    </a:cubicBezTo>
                    <a:cubicBezTo>
                      <a:pt x="1387" y="1096"/>
                      <a:pt x="1387" y="1096"/>
                      <a:pt x="1387" y="1096"/>
                    </a:cubicBezTo>
                    <a:cubicBezTo>
                      <a:pt x="1357" y="1126"/>
                      <a:pt x="1337" y="1156"/>
                      <a:pt x="1317" y="1185"/>
                    </a:cubicBezTo>
                    <a:cubicBezTo>
                      <a:pt x="882" y="1017"/>
                      <a:pt x="882" y="1017"/>
                      <a:pt x="882" y="1017"/>
                    </a:cubicBezTo>
                    <a:cubicBezTo>
                      <a:pt x="961" y="800"/>
                      <a:pt x="961" y="800"/>
                      <a:pt x="961" y="800"/>
                    </a:cubicBezTo>
                    <a:cubicBezTo>
                      <a:pt x="961" y="800"/>
                      <a:pt x="961" y="800"/>
                      <a:pt x="961" y="800"/>
                    </a:cubicBezTo>
                    <a:close/>
                    <a:moveTo>
                      <a:pt x="624" y="247"/>
                    </a:moveTo>
                    <a:cubicBezTo>
                      <a:pt x="624" y="652"/>
                      <a:pt x="624" y="652"/>
                      <a:pt x="624" y="652"/>
                    </a:cubicBezTo>
                    <a:cubicBezTo>
                      <a:pt x="436" y="711"/>
                      <a:pt x="436" y="711"/>
                      <a:pt x="436" y="711"/>
                    </a:cubicBezTo>
                    <a:cubicBezTo>
                      <a:pt x="426" y="681"/>
                      <a:pt x="406" y="662"/>
                      <a:pt x="387" y="642"/>
                    </a:cubicBezTo>
                    <a:cubicBezTo>
                      <a:pt x="624" y="247"/>
                      <a:pt x="624" y="247"/>
                      <a:pt x="624" y="247"/>
                    </a:cubicBezTo>
                    <a:cubicBezTo>
                      <a:pt x="624" y="247"/>
                      <a:pt x="624" y="247"/>
                      <a:pt x="624" y="247"/>
                    </a:cubicBezTo>
                    <a:close/>
                    <a:moveTo>
                      <a:pt x="387" y="988"/>
                    </a:moveTo>
                    <a:cubicBezTo>
                      <a:pt x="406" y="968"/>
                      <a:pt x="416" y="948"/>
                      <a:pt x="436" y="928"/>
                    </a:cubicBezTo>
                    <a:cubicBezTo>
                      <a:pt x="624" y="1007"/>
                      <a:pt x="624" y="1007"/>
                      <a:pt x="624" y="1007"/>
                    </a:cubicBezTo>
                    <a:cubicBezTo>
                      <a:pt x="624" y="1195"/>
                      <a:pt x="624" y="1195"/>
                      <a:pt x="624" y="1195"/>
                    </a:cubicBezTo>
                    <a:cubicBezTo>
                      <a:pt x="585" y="1195"/>
                      <a:pt x="555" y="1205"/>
                      <a:pt x="525" y="1225"/>
                    </a:cubicBezTo>
                    <a:cubicBezTo>
                      <a:pt x="387" y="988"/>
                      <a:pt x="387" y="988"/>
                      <a:pt x="387" y="988"/>
                    </a:cubicBezTo>
                    <a:cubicBezTo>
                      <a:pt x="387" y="988"/>
                      <a:pt x="387" y="988"/>
                      <a:pt x="387" y="988"/>
                    </a:cubicBezTo>
                    <a:close/>
                    <a:moveTo>
                      <a:pt x="990" y="1432"/>
                    </a:moveTo>
                    <a:cubicBezTo>
                      <a:pt x="961" y="1343"/>
                      <a:pt x="901" y="1264"/>
                      <a:pt x="812" y="1225"/>
                    </a:cubicBezTo>
                    <a:cubicBezTo>
                      <a:pt x="862" y="1096"/>
                      <a:pt x="862" y="1096"/>
                      <a:pt x="862" y="1096"/>
                    </a:cubicBezTo>
                    <a:cubicBezTo>
                      <a:pt x="1288" y="1254"/>
                      <a:pt x="1288" y="1254"/>
                      <a:pt x="1288" y="1254"/>
                    </a:cubicBezTo>
                    <a:cubicBezTo>
                      <a:pt x="1278" y="1294"/>
                      <a:pt x="1278" y="1323"/>
                      <a:pt x="1278" y="1353"/>
                    </a:cubicBezTo>
                    <a:cubicBezTo>
                      <a:pt x="1278" y="1363"/>
                      <a:pt x="1278" y="1373"/>
                      <a:pt x="1278" y="1383"/>
                    </a:cubicBezTo>
                    <a:cubicBezTo>
                      <a:pt x="990" y="1432"/>
                      <a:pt x="990" y="1432"/>
                      <a:pt x="990" y="1432"/>
                    </a:cubicBezTo>
                    <a:cubicBezTo>
                      <a:pt x="990" y="1432"/>
                      <a:pt x="990" y="1432"/>
                      <a:pt x="990" y="1432"/>
                    </a:cubicBezTo>
                    <a:close/>
                  </a:path>
                </a:pathLst>
              </a:custGeom>
              <a:solidFill>
                <a:schemeClr val="tx1"/>
              </a:solidFill>
              <a:ln>
                <a:noFill/>
              </a:ln>
            </p:spPr>
            <p:txBody>
              <a:bodyPr vert="horz" wrap="square" lIns="91403" tIns="45701" rIns="91403" bIns="45701" numCol="1" anchor="t" anchorCtr="0" compatLnSpc="1">
                <a:prstTxWarp prst="textNoShape">
                  <a:avLst/>
                </a:prstTxWarp>
              </a:bodyPr>
              <a:lstStyle/>
              <a:p>
                <a:pPr defTabSz="932283"/>
                <a:endParaRPr lang="en-US" sz="1999">
                  <a:solidFill>
                    <a:srgbClr val="FFFFFF"/>
                  </a:solidFill>
                </a:endParaRPr>
              </a:p>
            </p:txBody>
          </p:sp>
          <p:grpSp>
            <p:nvGrpSpPr>
              <p:cNvPr id="619" name="Group 618"/>
              <p:cNvGrpSpPr/>
              <p:nvPr/>
            </p:nvGrpSpPr>
            <p:grpSpPr>
              <a:xfrm>
                <a:off x="4438782" y="4444622"/>
                <a:ext cx="3568568" cy="2096299"/>
                <a:chOff x="4438782" y="4444622"/>
                <a:chExt cx="3568568" cy="2096299"/>
              </a:xfrm>
            </p:grpSpPr>
            <p:sp>
              <p:nvSpPr>
                <p:cNvPr id="620" name="TextBox 619"/>
                <p:cNvSpPr txBox="1"/>
                <p:nvPr/>
              </p:nvSpPr>
              <p:spPr>
                <a:xfrm>
                  <a:off x="4487524" y="4444622"/>
                  <a:ext cx="812022" cy="312438"/>
                </a:xfrm>
                <a:prstGeom prst="rect">
                  <a:avLst/>
                </a:prstGeom>
                <a:noFill/>
              </p:spPr>
              <p:txBody>
                <a:bodyPr wrap="square" lIns="0" tIns="0" rIns="0" bIns="0" rtlCol="0">
                  <a:noAutofit/>
                </a:bodyPr>
                <a:lstStyle/>
                <a:p>
                  <a:pPr algn="ctr" defTabSz="932283">
                    <a:lnSpc>
                      <a:spcPct val="90000"/>
                    </a:lnSpc>
                    <a:spcAft>
                      <a:spcPts val="600"/>
                    </a:spcAft>
                  </a:pPr>
                  <a:r>
                    <a:rPr lang="en-US" sz="1199" dirty="0">
                      <a:gradFill>
                        <a:gsLst>
                          <a:gs pos="2917">
                            <a:srgbClr val="FFFFFF"/>
                          </a:gs>
                          <a:gs pos="30000">
                            <a:srgbClr val="FFFFFF"/>
                          </a:gs>
                        </a:gsLst>
                        <a:lin ang="5400000" scaled="0"/>
                      </a:gradFill>
                    </a:rPr>
                    <a:t>Users and </a:t>
                  </a:r>
                  <a:br>
                    <a:rPr lang="en-US" sz="1199" dirty="0">
                      <a:gradFill>
                        <a:gsLst>
                          <a:gs pos="2917">
                            <a:srgbClr val="FFFFFF"/>
                          </a:gs>
                          <a:gs pos="30000">
                            <a:srgbClr val="FFFFFF"/>
                          </a:gs>
                        </a:gsLst>
                        <a:lin ang="5400000" scaled="0"/>
                      </a:gradFill>
                    </a:rPr>
                  </a:br>
                  <a:r>
                    <a:rPr lang="en-US" sz="1199" dirty="0">
                      <a:gradFill>
                        <a:gsLst>
                          <a:gs pos="2917">
                            <a:srgbClr val="FFFFFF"/>
                          </a:gs>
                          <a:gs pos="30000">
                            <a:srgbClr val="FFFFFF"/>
                          </a:gs>
                        </a:gsLst>
                        <a:lin ang="5400000" scaled="0"/>
                      </a:gradFill>
                    </a:rPr>
                    <a:t>groups</a:t>
                  </a:r>
                </a:p>
              </p:txBody>
            </p:sp>
            <p:sp>
              <p:nvSpPr>
                <p:cNvPr id="621" name="TextBox 620"/>
                <p:cNvSpPr txBox="1"/>
                <p:nvPr/>
              </p:nvSpPr>
              <p:spPr>
                <a:xfrm>
                  <a:off x="5371207" y="4444622"/>
                  <a:ext cx="812022" cy="312438"/>
                </a:xfrm>
                <a:prstGeom prst="rect">
                  <a:avLst/>
                </a:prstGeom>
                <a:noFill/>
              </p:spPr>
              <p:txBody>
                <a:bodyPr wrap="square" lIns="0" tIns="0" rIns="0" bIns="0" rtlCol="0">
                  <a:noAutofit/>
                </a:bodyPr>
                <a:lstStyle>
                  <a:defPPr>
                    <a:defRPr lang="en-US"/>
                  </a:defPPr>
                  <a:lvl1pPr algn="ctr">
                    <a:lnSpc>
                      <a:spcPct val="90000"/>
                    </a:lnSpc>
                    <a:spcAft>
                      <a:spcPts val="600"/>
                    </a:spcAft>
                    <a:defRPr sz="1200">
                      <a:gradFill>
                        <a:gsLst>
                          <a:gs pos="2917">
                            <a:schemeClr val="tx1"/>
                          </a:gs>
                          <a:gs pos="30000">
                            <a:schemeClr val="tx1"/>
                          </a:gs>
                        </a:gsLst>
                        <a:lin ang="5400000" scaled="0"/>
                      </a:gradFill>
                    </a:defRPr>
                  </a:lvl1pPr>
                </a:lstStyle>
                <a:p>
                  <a:pPr defTabSz="932283"/>
                  <a:r>
                    <a:rPr lang="en-US" sz="1199" dirty="0">
                      <a:gradFill>
                        <a:gsLst>
                          <a:gs pos="2917">
                            <a:srgbClr val="FFFFFF"/>
                          </a:gs>
                          <a:gs pos="30000">
                            <a:srgbClr val="FFFFFF"/>
                          </a:gs>
                        </a:gsLst>
                        <a:lin ang="5400000" scaled="0"/>
                      </a:gradFill>
                    </a:rPr>
                    <a:t>Files</a:t>
                  </a:r>
                </a:p>
              </p:txBody>
            </p:sp>
            <p:sp>
              <p:nvSpPr>
                <p:cNvPr id="622" name="TextBox 621"/>
                <p:cNvSpPr txBox="1"/>
                <p:nvPr/>
              </p:nvSpPr>
              <p:spPr>
                <a:xfrm>
                  <a:off x="6270324" y="4444622"/>
                  <a:ext cx="812022" cy="312438"/>
                </a:xfrm>
                <a:prstGeom prst="rect">
                  <a:avLst/>
                </a:prstGeom>
                <a:noFill/>
              </p:spPr>
              <p:txBody>
                <a:bodyPr wrap="square" lIns="0" tIns="0" rIns="0" bIns="0" rtlCol="0">
                  <a:noAutofit/>
                </a:bodyPr>
                <a:lstStyle>
                  <a:defPPr>
                    <a:defRPr lang="en-US"/>
                  </a:defPPr>
                  <a:lvl1pPr algn="ctr">
                    <a:lnSpc>
                      <a:spcPct val="90000"/>
                    </a:lnSpc>
                    <a:spcAft>
                      <a:spcPts val="600"/>
                    </a:spcAft>
                    <a:defRPr sz="1200">
                      <a:gradFill>
                        <a:gsLst>
                          <a:gs pos="2917">
                            <a:schemeClr val="tx1"/>
                          </a:gs>
                          <a:gs pos="30000">
                            <a:schemeClr val="tx1"/>
                          </a:gs>
                        </a:gsLst>
                        <a:lin ang="5400000" scaled="0"/>
                      </a:gradFill>
                    </a:defRPr>
                  </a:lvl1pPr>
                </a:lstStyle>
                <a:p>
                  <a:pPr defTabSz="932283"/>
                  <a:r>
                    <a:rPr lang="en-US" sz="1199" dirty="0">
                      <a:gradFill>
                        <a:gsLst>
                          <a:gs pos="2917">
                            <a:srgbClr val="FFFFFF"/>
                          </a:gs>
                          <a:gs pos="30000">
                            <a:srgbClr val="FFFFFF"/>
                          </a:gs>
                        </a:gsLst>
                        <a:lin ang="5400000" scaled="0"/>
                      </a:gradFill>
                    </a:rPr>
                    <a:t>Mail</a:t>
                  </a:r>
                </a:p>
              </p:txBody>
            </p:sp>
            <p:sp>
              <p:nvSpPr>
                <p:cNvPr id="623" name="TextBox 622"/>
                <p:cNvSpPr txBox="1"/>
                <p:nvPr/>
              </p:nvSpPr>
              <p:spPr>
                <a:xfrm>
                  <a:off x="7195328" y="4444622"/>
                  <a:ext cx="812022" cy="312438"/>
                </a:xfrm>
                <a:prstGeom prst="rect">
                  <a:avLst/>
                </a:prstGeom>
                <a:noFill/>
              </p:spPr>
              <p:txBody>
                <a:bodyPr wrap="square" lIns="0" tIns="0" rIns="0" bIns="0" rtlCol="0">
                  <a:noAutofit/>
                </a:bodyPr>
                <a:lstStyle>
                  <a:defPPr>
                    <a:defRPr lang="en-US"/>
                  </a:defPPr>
                  <a:lvl1pPr algn="ctr">
                    <a:lnSpc>
                      <a:spcPct val="90000"/>
                    </a:lnSpc>
                    <a:spcAft>
                      <a:spcPts val="600"/>
                    </a:spcAft>
                    <a:defRPr sz="1200">
                      <a:gradFill>
                        <a:gsLst>
                          <a:gs pos="2917">
                            <a:schemeClr val="tx1"/>
                          </a:gs>
                          <a:gs pos="30000">
                            <a:schemeClr val="tx1"/>
                          </a:gs>
                        </a:gsLst>
                        <a:lin ang="5400000" scaled="0"/>
                      </a:gradFill>
                    </a:defRPr>
                  </a:lvl1pPr>
                </a:lstStyle>
                <a:p>
                  <a:pPr defTabSz="932283"/>
                  <a:r>
                    <a:rPr lang="en-US" sz="1199" dirty="0">
                      <a:gradFill>
                        <a:gsLst>
                          <a:gs pos="2917">
                            <a:srgbClr val="FFFFFF"/>
                          </a:gs>
                          <a:gs pos="30000">
                            <a:srgbClr val="FFFFFF"/>
                          </a:gs>
                        </a:gsLst>
                        <a:lin ang="5400000" scaled="0"/>
                      </a:gradFill>
                    </a:rPr>
                    <a:t>Calendar</a:t>
                  </a:r>
                </a:p>
              </p:txBody>
            </p:sp>
            <p:sp>
              <p:nvSpPr>
                <p:cNvPr id="624" name="TextBox 623"/>
                <p:cNvSpPr txBox="1"/>
                <p:nvPr/>
              </p:nvSpPr>
              <p:spPr>
                <a:xfrm>
                  <a:off x="4487524" y="5415577"/>
                  <a:ext cx="812022" cy="312438"/>
                </a:xfrm>
                <a:prstGeom prst="rect">
                  <a:avLst/>
                </a:prstGeom>
                <a:noFill/>
              </p:spPr>
              <p:txBody>
                <a:bodyPr wrap="square" lIns="0" tIns="0" rIns="0" bIns="0" rtlCol="0">
                  <a:noAutofit/>
                </a:bodyPr>
                <a:lstStyle/>
                <a:p>
                  <a:pPr algn="ctr" defTabSz="932283">
                    <a:lnSpc>
                      <a:spcPct val="90000"/>
                    </a:lnSpc>
                    <a:spcAft>
                      <a:spcPts val="600"/>
                    </a:spcAft>
                  </a:pPr>
                  <a:r>
                    <a:rPr lang="en-US" sz="1199" dirty="0">
                      <a:gradFill>
                        <a:gsLst>
                          <a:gs pos="2917">
                            <a:srgbClr val="FFFFFF"/>
                          </a:gs>
                          <a:gs pos="30000">
                            <a:srgbClr val="FFFFFF"/>
                          </a:gs>
                        </a:gsLst>
                        <a:lin ang="5400000" scaled="0"/>
                      </a:gradFill>
                    </a:rPr>
                    <a:t>Contacts</a:t>
                  </a:r>
                </a:p>
              </p:txBody>
            </p:sp>
            <p:sp>
              <p:nvSpPr>
                <p:cNvPr id="625" name="TextBox 624"/>
                <p:cNvSpPr txBox="1"/>
                <p:nvPr/>
              </p:nvSpPr>
              <p:spPr>
                <a:xfrm>
                  <a:off x="5077770" y="5415577"/>
                  <a:ext cx="1398896" cy="312438"/>
                </a:xfrm>
                <a:prstGeom prst="rect">
                  <a:avLst/>
                </a:prstGeom>
                <a:noFill/>
              </p:spPr>
              <p:txBody>
                <a:bodyPr wrap="square" lIns="0" tIns="0" rIns="0" bIns="0" rtlCol="0">
                  <a:noAutofit/>
                </a:bodyPr>
                <a:lstStyle/>
                <a:p>
                  <a:pPr algn="ctr" defTabSz="932283">
                    <a:lnSpc>
                      <a:spcPct val="90000"/>
                    </a:lnSpc>
                    <a:spcAft>
                      <a:spcPts val="600"/>
                    </a:spcAft>
                  </a:pPr>
                  <a:r>
                    <a:rPr lang="en-US" sz="1199" spc="-30" dirty="0">
                      <a:gradFill>
                        <a:gsLst>
                          <a:gs pos="2917">
                            <a:srgbClr val="FFFFFF"/>
                          </a:gs>
                          <a:gs pos="30000">
                            <a:srgbClr val="FFFFFF"/>
                          </a:gs>
                        </a:gsLst>
                        <a:lin ang="5400000" scaled="0"/>
                      </a:gradFill>
                    </a:rPr>
                    <a:t>Office Graph</a:t>
                  </a:r>
                </a:p>
              </p:txBody>
            </p:sp>
            <p:sp>
              <p:nvSpPr>
                <p:cNvPr id="626" name="TextBox 625"/>
                <p:cNvSpPr txBox="1"/>
                <p:nvPr/>
              </p:nvSpPr>
              <p:spPr>
                <a:xfrm>
                  <a:off x="7195328" y="5415577"/>
                  <a:ext cx="812022" cy="312438"/>
                </a:xfrm>
                <a:prstGeom prst="rect">
                  <a:avLst/>
                </a:prstGeom>
                <a:noFill/>
              </p:spPr>
              <p:txBody>
                <a:bodyPr wrap="square" lIns="0" tIns="0" rIns="0" bIns="0" rtlCol="0">
                  <a:noAutofit/>
                </a:bodyPr>
                <a:lstStyle/>
                <a:p>
                  <a:pPr algn="ctr" defTabSz="932283">
                    <a:lnSpc>
                      <a:spcPct val="90000"/>
                    </a:lnSpc>
                    <a:spcAft>
                      <a:spcPts val="600"/>
                    </a:spcAft>
                  </a:pPr>
                  <a:r>
                    <a:rPr lang="en-US" sz="1199" spc="-30" dirty="0">
                      <a:gradFill>
                        <a:gsLst>
                          <a:gs pos="2917">
                            <a:srgbClr val="FFFFFF"/>
                          </a:gs>
                          <a:gs pos="30000">
                            <a:srgbClr val="FFFFFF"/>
                          </a:gs>
                        </a:gsLst>
                        <a:lin ang="5400000" scaled="0"/>
                      </a:gradFill>
                    </a:rPr>
                    <a:t>Documents</a:t>
                  </a:r>
                </a:p>
              </p:txBody>
            </p:sp>
            <p:sp>
              <p:nvSpPr>
                <p:cNvPr id="627" name="TextBox 626"/>
                <p:cNvSpPr txBox="1"/>
                <p:nvPr/>
              </p:nvSpPr>
              <p:spPr>
                <a:xfrm>
                  <a:off x="6198803" y="5415577"/>
                  <a:ext cx="955064" cy="312438"/>
                </a:xfrm>
                <a:prstGeom prst="rect">
                  <a:avLst/>
                </a:prstGeom>
                <a:noFill/>
              </p:spPr>
              <p:txBody>
                <a:bodyPr wrap="square" lIns="0" tIns="0" rIns="0" bIns="0" rtlCol="0">
                  <a:noAutofit/>
                </a:bodyPr>
                <a:lstStyle/>
                <a:p>
                  <a:pPr algn="ctr" defTabSz="932283">
                    <a:lnSpc>
                      <a:spcPct val="90000"/>
                    </a:lnSpc>
                    <a:spcAft>
                      <a:spcPts val="600"/>
                    </a:spcAft>
                  </a:pPr>
                  <a:r>
                    <a:rPr lang="en-US" sz="1199" spc="-30" dirty="0">
                      <a:gradFill>
                        <a:gsLst>
                          <a:gs pos="2917">
                            <a:srgbClr val="FFFFFF"/>
                          </a:gs>
                          <a:gs pos="30000">
                            <a:srgbClr val="FFFFFF"/>
                          </a:gs>
                        </a:gsLst>
                        <a:lin ang="5400000" scaled="0"/>
                      </a:gradFill>
                    </a:rPr>
                    <a:t>Presentations</a:t>
                  </a:r>
                </a:p>
              </p:txBody>
            </p:sp>
            <p:sp>
              <p:nvSpPr>
                <p:cNvPr id="628" name="Freeform 7"/>
                <p:cNvSpPr>
                  <a:spLocks noChangeAspect="1" noEditPoints="1"/>
                </p:cNvSpPr>
                <p:nvPr/>
              </p:nvSpPr>
              <p:spPr bwMode="auto">
                <a:xfrm>
                  <a:off x="6462861" y="5731634"/>
                  <a:ext cx="446061" cy="468570"/>
                </a:xfrm>
                <a:custGeom>
                  <a:avLst/>
                  <a:gdLst>
                    <a:gd name="T0" fmla="*/ 92 w 92"/>
                    <a:gd name="T1" fmla="*/ 40 h 96"/>
                    <a:gd name="T2" fmla="*/ 84 w 92"/>
                    <a:gd name="T3" fmla="*/ 56 h 96"/>
                    <a:gd name="T4" fmla="*/ 84 w 92"/>
                    <a:gd name="T5" fmla="*/ 76 h 96"/>
                    <a:gd name="T6" fmla="*/ 92 w 92"/>
                    <a:gd name="T7" fmla="*/ 60 h 96"/>
                    <a:gd name="T8" fmla="*/ 84 w 92"/>
                    <a:gd name="T9" fmla="*/ 76 h 96"/>
                    <a:gd name="T10" fmla="*/ 80 w 92"/>
                    <a:gd name="T11" fmla="*/ 16 h 96"/>
                    <a:gd name="T12" fmla="*/ 60 w 92"/>
                    <a:gd name="T13" fmla="*/ 12 h 96"/>
                    <a:gd name="T14" fmla="*/ 72 w 92"/>
                    <a:gd name="T15" fmla="*/ 20 h 96"/>
                    <a:gd name="T16" fmla="*/ 60 w 92"/>
                    <a:gd name="T17" fmla="*/ 24 h 96"/>
                    <a:gd name="T18" fmla="*/ 72 w 92"/>
                    <a:gd name="T19" fmla="*/ 32 h 96"/>
                    <a:gd name="T20" fmla="*/ 60 w 92"/>
                    <a:gd name="T21" fmla="*/ 36 h 96"/>
                    <a:gd name="T22" fmla="*/ 72 w 92"/>
                    <a:gd name="T23" fmla="*/ 44 h 96"/>
                    <a:gd name="T24" fmla="*/ 60 w 92"/>
                    <a:gd name="T25" fmla="*/ 48 h 96"/>
                    <a:gd name="T26" fmla="*/ 72 w 92"/>
                    <a:gd name="T27" fmla="*/ 56 h 96"/>
                    <a:gd name="T28" fmla="*/ 60 w 92"/>
                    <a:gd name="T29" fmla="*/ 60 h 96"/>
                    <a:gd name="T30" fmla="*/ 72 w 92"/>
                    <a:gd name="T31" fmla="*/ 68 h 96"/>
                    <a:gd name="T32" fmla="*/ 60 w 92"/>
                    <a:gd name="T33" fmla="*/ 72 h 96"/>
                    <a:gd name="T34" fmla="*/ 76 w 92"/>
                    <a:gd name="T35" fmla="*/ 84 h 96"/>
                    <a:gd name="T36" fmla="*/ 80 w 92"/>
                    <a:gd name="T37" fmla="*/ 36 h 96"/>
                    <a:gd name="T38" fmla="*/ 92 w 92"/>
                    <a:gd name="T39" fmla="*/ 20 h 96"/>
                    <a:gd name="T40" fmla="*/ 56 w 92"/>
                    <a:gd name="T41" fmla="*/ 0 h 96"/>
                    <a:gd name="T42" fmla="*/ 0 w 92"/>
                    <a:gd name="T43" fmla="*/ 83 h 96"/>
                    <a:gd name="T44" fmla="*/ 56 w 92"/>
                    <a:gd name="T45" fmla="*/ 0 h 96"/>
                    <a:gd name="T46" fmla="*/ 36 w 92"/>
                    <a:gd name="T47" fmla="*/ 29 h 96"/>
                    <a:gd name="T48" fmla="*/ 37 w 92"/>
                    <a:gd name="T49" fmla="*/ 52 h 96"/>
                    <a:gd name="T50" fmla="*/ 37 w 92"/>
                    <a:gd name="T51" fmla="*/ 55 h 96"/>
                    <a:gd name="T52" fmla="*/ 37 w 92"/>
                    <a:gd name="T53" fmla="*/ 56 h 96"/>
                    <a:gd name="T54" fmla="*/ 36 w 92"/>
                    <a:gd name="T55" fmla="*/ 54 h 96"/>
                    <a:gd name="T56" fmla="*/ 35 w 92"/>
                    <a:gd name="T57" fmla="*/ 52 h 96"/>
                    <a:gd name="T58" fmla="*/ 13 w 92"/>
                    <a:gd name="T59" fmla="*/ 30 h 96"/>
                    <a:gd name="T60" fmla="*/ 20 w 92"/>
                    <a:gd name="T61" fmla="*/ 67 h 96"/>
                    <a:gd name="T62" fmla="*/ 20 w 92"/>
                    <a:gd name="T63" fmla="*/ 44 h 96"/>
                    <a:gd name="T64" fmla="*/ 20 w 92"/>
                    <a:gd name="T65" fmla="*/ 41 h 96"/>
                    <a:gd name="T66" fmla="*/ 20 w 92"/>
                    <a:gd name="T67" fmla="*/ 40 h 96"/>
                    <a:gd name="T68" fmla="*/ 21 w 92"/>
                    <a:gd name="T69" fmla="*/ 42 h 96"/>
                    <a:gd name="T70" fmla="*/ 22 w 92"/>
                    <a:gd name="T71" fmla="*/ 43 h 96"/>
                    <a:gd name="T72" fmla="*/ 44 w 92"/>
                    <a:gd name="T73" fmla="*/ 6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2" h="96">
                      <a:moveTo>
                        <a:pt x="84" y="40"/>
                      </a:moveTo>
                      <a:cubicBezTo>
                        <a:pt x="92" y="40"/>
                        <a:pt x="92" y="40"/>
                        <a:pt x="92" y="40"/>
                      </a:cubicBezTo>
                      <a:cubicBezTo>
                        <a:pt x="92" y="56"/>
                        <a:pt x="92" y="56"/>
                        <a:pt x="92" y="56"/>
                      </a:cubicBezTo>
                      <a:cubicBezTo>
                        <a:pt x="84" y="56"/>
                        <a:pt x="84" y="56"/>
                        <a:pt x="84" y="56"/>
                      </a:cubicBezTo>
                      <a:lnTo>
                        <a:pt x="84" y="40"/>
                      </a:lnTo>
                      <a:close/>
                      <a:moveTo>
                        <a:pt x="84" y="76"/>
                      </a:moveTo>
                      <a:cubicBezTo>
                        <a:pt x="92" y="76"/>
                        <a:pt x="92" y="76"/>
                        <a:pt x="92" y="76"/>
                      </a:cubicBezTo>
                      <a:cubicBezTo>
                        <a:pt x="92" y="60"/>
                        <a:pt x="92" y="60"/>
                        <a:pt x="92" y="60"/>
                      </a:cubicBezTo>
                      <a:cubicBezTo>
                        <a:pt x="84" y="60"/>
                        <a:pt x="84" y="60"/>
                        <a:pt x="84" y="60"/>
                      </a:cubicBezTo>
                      <a:lnTo>
                        <a:pt x="84" y="76"/>
                      </a:lnTo>
                      <a:close/>
                      <a:moveTo>
                        <a:pt x="80" y="20"/>
                      </a:moveTo>
                      <a:cubicBezTo>
                        <a:pt x="80" y="16"/>
                        <a:pt x="80" y="16"/>
                        <a:pt x="80" y="16"/>
                      </a:cubicBezTo>
                      <a:cubicBezTo>
                        <a:pt x="80" y="15"/>
                        <a:pt x="77" y="12"/>
                        <a:pt x="76" y="12"/>
                      </a:cubicBezTo>
                      <a:cubicBezTo>
                        <a:pt x="60" y="12"/>
                        <a:pt x="60" y="12"/>
                        <a:pt x="60" y="12"/>
                      </a:cubicBezTo>
                      <a:cubicBezTo>
                        <a:pt x="60" y="20"/>
                        <a:pt x="60" y="20"/>
                        <a:pt x="60" y="20"/>
                      </a:cubicBezTo>
                      <a:cubicBezTo>
                        <a:pt x="72" y="20"/>
                        <a:pt x="72" y="20"/>
                        <a:pt x="72" y="20"/>
                      </a:cubicBezTo>
                      <a:cubicBezTo>
                        <a:pt x="72" y="24"/>
                        <a:pt x="72" y="24"/>
                        <a:pt x="72" y="24"/>
                      </a:cubicBezTo>
                      <a:cubicBezTo>
                        <a:pt x="60" y="24"/>
                        <a:pt x="60" y="24"/>
                        <a:pt x="60" y="24"/>
                      </a:cubicBezTo>
                      <a:cubicBezTo>
                        <a:pt x="60" y="32"/>
                        <a:pt x="60" y="32"/>
                        <a:pt x="60" y="32"/>
                      </a:cubicBezTo>
                      <a:cubicBezTo>
                        <a:pt x="72" y="32"/>
                        <a:pt x="72" y="32"/>
                        <a:pt x="72" y="32"/>
                      </a:cubicBezTo>
                      <a:cubicBezTo>
                        <a:pt x="72" y="36"/>
                        <a:pt x="72" y="36"/>
                        <a:pt x="72" y="36"/>
                      </a:cubicBezTo>
                      <a:cubicBezTo>
                        <a:pt x="60" y="36"/>
                        <a:pt x="60" y="36"/>
                        <a:pt x="60" y="36"/>
                      </a:cubicBezTo>
                      <a:cubicBezTo>
                        <a:pt x="60" y="44"/>
                        <a:pt x="60" y="44"/>
                        <a:pt x="60" y="44"/>
                      </a:cubicBezTo>
                      <a:cubicBezTo>
                        <a:pt x="72" y="44"/>
                        <a:pt x="72" y="44"/>
                        <a:pt x="72" y="44"/>
                      </a:cubicBezTo>
                      <a:cubicBezTo>
                        <a:pt x="72" y="48"/>
                        <a:pt x="72" y="48"/>
                        <a:pt x="72" y="48"/>
                      </a:cubicBezTo>
                      <a:cubicBezTo>
                        <a:pt x="60" y="48"/>
                        <a:pt x="60" y="48"/>
                        <a:pt x="60" y="48"/>
                      </a:cubicBezTo>
                      <a:cubicBezTo>
                        <a:pt x="60" y="56"/>
                        <a:pt x="60" y="56"/>
                        <a:pt x="60" y="56"/>
                      </a:cubicBezTo>
                      <a:cubicBezTo>
                        <a:pt x="72" y="56"/>
                        <a:pt x="72" y="56"/>
                        <a:pt x="72" y="56"/>
                      </a:cubicBezTo>
                      <a:cubicBezTo>
                        <a:pt x="72" y="60"/>
                        <a:pt x="72" y="60"/>
                        <a:pt x="72" y="60"/>
                      </a:cubicBezTo>
                      <a:cubicBezTo>
                        <a:pt x="60" y="60"/>
                        <a:pt x="60" y="60"/>
                        <a:pt x="60" y="60"/>
                      </a:cubicBezTo>
                      <a:cubicBezTo>
                        <a:pt x="60" y="68"/>
                        <a:pt x="60" y="68"/>
                        <a:pt x="60" y="68"/>
                      </a:cubicBezTo>
                      <a:cubicBezTo>
                        <a:pt x="72" y="68"/>
                        <a:pt x="72" y="68"/>
                        <a:pt x="72" y="68"/>
                      </a:cubicBezTo>
                      <a:cubicBezTo>
                        <a:pt x="72" y="72"/>
                        <a:pt x="72" y="72"/>
                        <a:pt x="72" y="72"/>
                      </a:cubicBezTo>
                      <a:cubicBezTo>
                        <a:pt x="60" y="72"/>
                        <a:pt x="60" y="72"/>
                        <a:pt x="60" y="72"/>
                      </a:cubicBezTo>
                      <a:cubicBezTo>
                        <a:pt x="60" y="84"/>
                        <a:pt x="60" y="84"/>
                        <a:pt x="60" y="84"/>
                      </a:cubicBezTo>
                      <a:cubicBezTo>
                        <a:pt x="76" y="84"/>
                        <a:pt x="76" y="84"/>
                        <a:pt x="76" y="84"/>
                      </a:cubicBezTo>
                      <a:cubicBezTo>
                        <a:pt x="77" y="84"/>
                        <a:pt x="80" y="81"/>
                        <a:pt x="80" y="80"/>
                      </a:cubicBezTo>
                      <a:cubicBezTo>
                        <a:pt x="80" y="36"/>
                        <a:pt x="80" y="36"/>
                        <a:pt x="80" y="36"/>
                      </a:cubicBezTo>
                      <a:cubicBezTo>
                        <a:pt x="92" y="36"/>
                        <a:pt x="92" y="36"/>
                        <a:pt x="92" y="36"/>
                      </a:cubicBezTo>
                      <a:cubicBezTo>
                        <a:pt x="92" y="20"/>
                        <a:pt x="92" y="20"/>
                        <a:pt x="92" y="20"/>
                      </a:cubicBezTo>
                      <a:lnTo>
                        <a:pt x="80" y="20"/>
                      </a:lnTo>
                      <a:close/>
                      <a:moveTo>
                        <a:pt x="56" y="0"/>
                      </a:moveTo>
                      <a:cubicBezTo>
                        <a:pt x="56" y="96"/>
                        <a:pt x="56" y="96"/>
                        <a:pt x="56" y="96"/>
                      </a:cubicBezTo>
                      <a:cubicBezTo>
                        <a:pt x="0" y="83"/>
                        <a:pt x="0" y="83"/>
                        <a:pt x="0" y="83"/>
                      </a:cubicBezTo>
                      <a:cubicBezTo>
                        <a:pt x="0" y="13"/>
                        <a:pt x="0" y="13"/>
                        <a:pt x="0" y="13"/>
                      </a:cubicBezTo>
                      <a:lnTo>
                        <a:pt x="56" y="0"/>
                      </a:lnTo>
                      <a:close/>
                      <a:moveTo>
                        <a:pt x="44" y="28"/>
                      </a:moveTo>
                      <a:cubicBezTo>
                        <a:pt x="36" y="29"/>
                        <a:pt x="36" y="29"/>
                        <a:pt x="36" y="29"/>
                      </a:cubicBezTo>
                      <a:cubicBezTo>
                        <a:pt x="36" y="50"/>
                        <a:pt x="36" y="50"/>
                        <a:pt x="36" y="50"/>
                      </a:cubicBezTo>
                      <a:cubicBezTo>
                        <a:pt x="36" y="51"/>
                        <a:pt x="37" y="52"/>
                        <a:pt x="37" y="52"/>
                      </a:cubicBezTo>
                      <a:cubicBezTo>
                        <a:pt x="37" y="53"/>
                        <a:pt x="37" y="53"/>
                        <a:pt x="37" y="54"/>
                      </a:cubicBezTo>
                      <a:cubicBezTo>
                        <a:pt x="37" y="54"/>
                        <a:pt x="37" y="54"/>
                        <a:pt x="37" y="55"/>
                      </a:cubicBezTo>
                      <a:cubicBezTo>
                        <a:pt x="37" y="55"/>
                        <a:pt x="37" y="55"/>
                        <a:pt x="37" y="56"/>
                      </a:cubicBezTo>
                      <a:cubicBezTo>
                        <a:pt x="37" y="56"/>
                        <a:pt x="37" y="56"/>
                        <a:pt x="37" y="56"/>
                      </a:cubicBezTo>
                      <a:cubicBezTo>
                        <a:pt x="36" y="55"/>
                        <a:pt x="36" y="55"/>
                        <a:pt x="36" y="55"/>
                      </a:cubicBezTo>
                      <a:cubicBezTo>
                        <a:pt x="36" y="54"/>
                        <a:pt x="36" y="54"/>
                        <a:pt x="36" y="54"/>
                      </a:cubicBezTo>
                      <a:cubicBezTo>
                        <a:pt x="35" y="54"/>
                        <a:pt x="35" y="53"/>
                        <a:pt x="35" y="53"/>
                      </a:cubicBezTo>
                      <a:cubicBezTo>
                        <a:pt x="35" y="53"/>
                        <a:pt x="35" y="53"/>
                        <a:pt x="35" y="52"/>
                      </a:cubicBezTo>
                      <a:cubicBezTo>
                        <a:pt x="21" y="29"/>
                        <a:pt x="21" y="29"/>
                        <a:pt x="21" y="29"/>
                      </a:cubicBezTo>
                      <a:cubicBezTo>
                        <a:pt x="13" y="30"/>
                        <a:pt x="13" y="30"/>
                        <a:pt x="13" y="30"/>
                      </a:cubicBezTo>
                      <a:cubicBezTo>
                        <a:pt x="13" y="66"/>
                        <a:pt x="13" y="66"/>
                        <a:pt x="13" y="66"/>
                      </a:cubicBezTo>
                      <a:cubicBezTo>
                        <a:pt x="20" y="67"/>
                        <a:pt x="20" y="67"/>
                        <a:pt x="20" y="67"/>
                      </a:cubicBezTo>
                      <a:cubicBezTo>
                        <a:pt x="20" y="46"/>
                        <a:pt x="20" y="46"/>
                        <a:pt x="20" y="46"/>
                      </a:cubicBezTo>
                      <a:cubicBezTo>
                        <a:pt x="20" y="46"/>
                        <a:pt x="20" y="45"/>
                        <a:pt x="20" y="44"/>
                      </a:cubicBezTo>
                      <a:cubicBezTo>
                        <a:pt x="20" y="44"/>
                        <a:pt x="20" y="43"/>
                        <a:pt x="20" y="43"/>
                      </a:cubicBezTo>
                      <a:cubicBezTo>
                        <a:pt x="20" y="42"/>
                        <a:pt x="20" y="42"/>
                        <a:pt x="20" y="41"/>
                      </a:cubicBezTo>
                      <a:cubicBezTo>
                        <a:pt x="20" y="41"/>
                        <a:pt x="20" y="41"/>
                        <a:pt x="20" y="40"/>
                      </a:cubicBezTo>
                      <a:cubicBezTo>
                        <a:pt x="20" y="40"/>
                        <a:pt x="20" y="40"/>
                        <a:pt x="20" y="40"/>
                      </a:cubicBezTo>
                      <a:cubicBezTo>
                        <a:pt x="20" y="40"/>
                        <a:pt x="20" y="41"/>
                        <a:pt x="20" y="41"/>
                      </a:cubicBezTo>
                      <a:cubicBezTo>
                        <a:pt x="20" y="41"/>
                        <a:pt x="21" y="41"/>
                        <a:pt x="21" y="42"/>
                      </a:cubicBezTo>
                      <a:cubicBezTo>
                        <a:pt x="21" y="42"/>
                        <a:pt x="21" y="42"/>
                        <a:pt x="21" y="42"/>
                      </a:cubicBezTo>
                      <a:cubicBezTo>
                        <a:pt x="21" y="43"/>
                        <a:pt x="22" y="43"/>
                        <a:pt x="22" y="43"/>
                      </a:cubicBezTo>
                      <a:cubicBezTo>
                        <a:pt x="36" y="68"/>
                        <a:pt x="36" y="68"/>
                        <a:pt x="36" y="68"/>
                      </a:cubicBezTo>
                      <a:cubicBezTo>
                        <a:pt x="44" y="68"/>
                        <a:pt x="44" y="68"/>
                        <a:pt x="44" y="68"/>
                      </a:cubicBezTo>
                      <a:lnTo>
                        <a:pt x="44" y="28"/>
                      </a:lnTo>
                      <a:close/>
                    </a:path>
                  </a:pathLst>
                </a:custGeom>
                <a:solidFill>
                  <a:schemeClr val="tx1"/>
                </a:solidFill>
                <a:ln>
                  <a:noFill/>
                </a:ln>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629" name="Freeform 5"/>
                <p:cNvSpPr>
                  <a:spLocks noChangeAspect="1" noEditPoints="1"/>
                </p:cNvSpPr>
                <p:nvPr/>
              </p:nvSpPr>
              <p:spPr bwMode="auto">
                <a:xfrm>
                  <a:off x="5671185" y="5731634"/>
                  <a:ext cx="424574" cy="415227"/>
                </a:xfrm>
                <a:custGeom>
                  <a:avLst/>
                  <a:gdLst>
                    <a:gd name="T0" fmla="*/ 62 w 98"/>
                    <a:gd name="T1" fmla="*/ 26 h 96"/>
                    <a:gd name="T2" fmla="*/ 60 w 98"/>
                    <a:gd name="T3" fmla="*/ 23 h 96"/>
                    <a:gd name="T4" fmla="*/ 64 w 98"/>
                    <a:gd name="T5" fmla="*/ 19 h 96"/>
                    <a:gd name="T6" fmla="*/ 67 w 98"/>
                    <a:gd name="T7" fmla="*/ 20 h 96"/>
                    <a:gd name="T8" fmla="*/ 67 w 98"/>
                    <a:gd name="T9" fmla="*/ 20 h 96"/>
                    <a:gd name="T10" fmla="*/ 79 w 98"/>
                    <a:gd name="T11" fmla="*/ 36 h 96"/>
                    <a:gd name="T12" fmla="*/ 69 w 98"/>
                    <a:gd name="T13" fmla="*/ 36 h 96"/>
                    <a:gd name="T14" fmla="*/ 69 w 98"/>
                    <a:gd name="T15" fmla="*/ 36 h 96"/>
                    <a:gd name="T16" fmla="*/ 66 w 98"/>
                    <a:gd name="T17" fmla="*/ 36 h 96"/>
                    <a:gd name="T18" fmla="*/ 66 w 98"/>
                    <a:gd name="T19" fmla="*/ 36 h 96"/>
                    <a:gd name="T20" fmla="*/ 66 w 98"/>
                    <a:gd name="T21" fmla="*/ 36 h 96"/>
                    <a:gd name="T22" fmla="*/ 60 w 98"/>
                    <a:gd name="T23" fmla="*/ 38 h 96"/>
                    <a:gd name="T24" fmla="*/ 60 w 98"/>
                    <a:gd name="T25" fmla="*/ 29 h 96"/>
                    <a:gd name="T26" fmla="*/ 63 w 98"/>
                    <a:gd name="T27" fmla="*/ 28 h 96"/>
                    <a:gd name="T28" fmla="*/ 62 w 98"/>
                    <a:gd name="T29" fmla="*/ 26 h 96"/>
                    <a:gd name="T30" fmla="*/ 60 w 98"/>
                    <a:gd name="T31" fmla="*/ 64 h 96"/>
                    <a:gd name="T32" fmla="*/ 65 w 98"/>
                    <a:gd name="T33" fmla="*/ 65 h 96"/>
                    <a:gd name="T34" fmla="*/ 65 w 98"/>
                    <a:gd name="T35" fmla="*/ 66 h 96"/>
                    <a:gd name="T36" fmla="*/ 66 w 98"/>
                    <a:gd name="T37" fmla="*/ 66 h 96"/>
                    <a:gd name="T38" fmla="*/ 68 w 98"/>
                    <a:gd name="T39" fmla="*/ 66 h 96"/>
                    <a:gd name="T40" fmla="*/ 60 w 98"/>
                    <a:gd name="T41" fmla="*/ 55 h 96"/>
                    <a:gd name="T42" fmla="*/ 60 w 98"/>
                    <a:gd name="T43" fmla="*/ 64 h 96"/>
                    <a:gd name="T44" fmla="*/ 98 w 98"/>
                    <a:gd name="T45" fmla="*/ 47 h 96"/>
                    <a:gd name="T46" fmla="*/ 81 w 98"/>
                    <a:gd name="T47" fmla="*/ 28 h 96"/>
                    <a:gd name="T48" fmla="*/ 81 w 98"/>
                    <a:gd name="T49" fmla="*/ 28 h 96"/>
                    <a:gd name="T50" fmla="*/ 80 w 98"/>
                    <a:gd name="T51" fmla="*/ 28 h 96"/>
                    <a:gd name="T52" fmla="*/ 79 w 98"/>
                    <a:gd name="T53" fmla="*/ 28 h 96"/>
                    <a:gd name="T54" fmla="*/ 87 w 98"/>
                    <a:gd name="T55" fmla="*/ 39 h 96"/>
                    <a:gd name="T56" fmla="*/ 90 w 98"/>
                    <a:gd name="T57" fmla="*/ 47 h 96"/>
                    <a:gd name="T58" fmla="*/ 80 w 98"/>
                    <a:gd name="T59" fmla="*/ 58 h 96"/>
                    <a:gd name="T60" fmla="*/ 80 w 98"/>
                    <a:gd name="T61" fmla="*/ 58 h 96"/>
                    <a:gd name="T62" fmla="*/ 79 w 98"/>
                    <a:gd name="T63" fmla="*/ 58 h 96"/>
                    <a:gd name="T64" fmla="*/ 78 w 98"/>
                    <a:gd name="T65" fmla="*/ 58 h 96"/>
                    <a:gd name="T66" fmla="*/ 78 w 98"/>
                    <a:gd name="T67" fmla="*/ 58 h 96"/>
                    <a:gd name="T68" fmla="*/ 67 w 98"/>
                    <a:gd name="T69" fmla="*/ 58 h 96"/>
                    <a:gd name="T70" fmla="*/ 79 w 98"/>
                    <a:gd name="T71" fmla="*/ 73 h 96"/>
                    <a:gd name="T72" fmla="*/ 79 w 98"/>
                    <a:gd name="T73" fmla="*/ 73 h 96"/>
                    <a:gd name="T74" fmla="*/ 82 w 98"/>
                    <a:gd name="T75" fmla="*/ 75 h 96"/>
                    <a:gd name="T76" fmla="*/ 86 w 98"/>
                    <a:gd name="T77" fmla="*/ 70 h 96"/>
                    <a:gd name="T78" fmla="*/ 85 w 98"/>
                    <a:gd name="T79" fmla="*/ 68 h 96"/>
                    <a:gd name="T80" fmla="*/ 84 w 98"/>
                    <a:gd name="T81" fmla="*/ 66 h 96"/>
                    <a:gd name="T82" fmla="*/ 98 w 98"/>
                    <a:gd name="T83" fmla="*/ 47 h 96"/>
                    <a:gd name="T84" fmla="*/ 56 w 98"/>
                    <a:gd name="T85" fmla="*/ 0 h 96"/>
                    <a:gd name="T86" fmla="*/ 56 w 98"/>
                    <a:gd name="T87" fmla="*/ 96 h 96"/>
                    <a:gd name="T88" fmla="*/ 0 w 98"/>
                    <a:gd name="T89" fmla="*/ 83 h 96"/>
                    <a:gd name="T90" fmla="*/ 0 w 98"/>
                    <a:gd name="T91" fmla="*/ 13 h 96"/>
                    <a:gd name="T92" fmla="*/ 56 w 98"/>
                    <a:gd name="T93" fmla="*/ 0 h 96"/>
                    <a:gd name="T94" fmla="*/ 40 w 98"/>
                    <a:gd name="T95" fmla="*/ 60 h 96"/>
                    <a:gd name="T96" fmla="*/ 26 w 98"/>
                    <a:gd name="T97" fmla="*/ 60 h 96"/>
                    <a:gd name="T98" fmla="*/ 26 w 98"/>
                    <a:gd name="T99" fmla="*/ 28 h 96"/>
                    <a:gd name="T100" fmla="*/ 20 w 98"/>
                    <a:gd name="T101" fmla="*/ 28 h 96"/>
                    <a:gd name="T102" fmla="*/ 20 w 98"/>
                    <a:gd name="T103" fmla="*/ 66 h 96"/>
                    <a:gd name="T104" fmla="*/ 40 w 98"/>
                    <a:gd name="T105" fmla="*/ 67 h 96"/>
                    <a:gd name="T106" fmla="*/ 40 w 98"/>
                    <a:gd name="T107" fmla="*/ 6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8" h="96">
                      <a:moveTo>
                        <a:pt x="62" y="26"/>
                      </a:moveTo>
                      <a:cubicBezTo>
                        <a:pt x="61" y="25"/>
                        <a:pt x="60" y="24"/>
                        <a:pt x="60" y="23"/>
                      </a:cubicBezTo>
                      <a:cubicBezTo>
                        <a:pt x="60" y="20"/>
                        <a:pt x="62" y="19"/>
                        <a:pt x="64" y="19"/>
                      </a:cubicBezTo>
                      <a:cubicBezTo>
                        <a:pt x="66" y="19"/>
                        <a:pt x="67" y="19"/>
                        <a:pt x="67" y="20"/>
                      </a:cubicBezTo>
                      <a:cubicBezTo>
                        <a:pt x="67" y="20"/>
                        <a:pt x="67" y="20"/>
                        <a:pt x="67" y="20"/>
                      </a:cubicBezTo>
                      <a:cubicBezTo>
                        <a:pt x="79" y="36"/>
                        <a:pt x="79" y="36"/>
                        <a:pt x="79" y="36"/>
                      </a:cubicBezTo>
                      <a:cubicBezTo>
                        <a:pt x="69" y="36"/>
                        <a:pt x="69" y="36"/>
                        <a:pt x="69" y="36"/>
                      </a:cubicBezTo>
                      <a:cubicBezTo>
                        <a:pt x="69" y="36"/>
                        <a:pt x="69" y="36"/>
                        <a:pt x="69" y="36"/>
                      </a:cubicBezTo>
                      <a:cubicBezTo>
                        <a:pt x="66" y="36"/>
                        <a:pt x="66" y="36"/>
                        <a:pt x="66" y="36"/>
                      </a:cubicBezTo>
                      <a:cubicBezTo>
                        <a:pt x="66" y="36"/>
                        <a:pt x="66" y="36"/>
                        <a:pt x="66" y="36"/>
                      </a:cubicBezTo>
                      <a:cubicBezTo>
                        <a:pt x="66" y="36"/>
                        <a:pt x="66" y="36"/>
                        <a:pt x="66" y="36"/>
                      </a:cubicBezTo>
                      <a:cubicBezTo>
                        <a:pt x="63" y="36"/>
                        <a:pt x="61" y="37"/>
                        <a:pt x="60" y="38"/>
                      </a:cubicBezTo>
                      <a:cubicBezTo>
                        <a:pt x="60" y="29"/>
                        <a:pt x="60" y="29"/>
                        <a:pt x="60" y="29"/>
                      </a:cubicBezTo>
                      <a:cubicBezTo>
                        <a:pt x="61" y="28"/>
                        <a:pt x="62" y="28"/>
                        <a:pt x="63" y="28"/>
                      </a:cubicBezTo>
                      <a:lnTo>
                        <a:pt x="62" y="26"/>
                      </a:lnTo>
                      <a:close/>
                      <a:moveTo>
                        <a:pt x="60" y="64"/>
                      </a:moveTo>
                      <a:cubicBezTo>
                        <a:pt x="61" y="65"/>
                        <a:pt x="63" y="65"/>
                        <a:pt x="65" y="65"/>
                      </a:cubicBezTo>
                      <a:cubicBezTo>
                        <a:pt x="65" y="66"/>
                        <a:pt x="65" y="66"/>
                        <a:pt x="65" y="66"/>
                      </a:cubicBezTo>
                      <a:cubicBezTo>
                        <a:pt x="66" y="66"/>
                        <a:pt x="66" y="66"/>
                        <a:pt x="66" y="66"/>
                      </a:cubicBezTo>
                      <a:cubicBezTo>
                        <a:pt x="68" y="66"/>
                        <a:pt x="68" y="66"/>
                        <a:pt x="68" y="66"/>
                      </a:cubicBezTo>
                      <a:cubicBezTo>
                        <a:pt x="60" y="55"/>
                        <a:pt x="60" y="55"/>
                        <a:pt x="60" y="55"/>
                      </a:cubicBezTo>
                      <a:lnTo>
                        <a:pt x="60" y="64"/>
                      </a:lnTo>
                      <a:close/>
                      <a:moveTo>
                        <a:pt x="98" y="47"/>
                      </a:moveTo>
                      <a:cubicBezTo>
                        <a:pt x="98" y="37"/>
                        <a:pt x="91" y="28"/>
                        <a:pt x="81" y="28"/>
                      </a:cubicBezTo>
                      <a:cubicBezTo>
                        <a:pt x="81" y="28"/>
                        <a:pt x="81" y="28"/>
                        <a:pt x="81" y="28"/>
                      </a:cubicBezTo>
                      <a:cubicBezTo>
                        <a:pt x="80" y="28"/>
                        <a:pt x="80" y="28"/>
                        <a:pt x="80" y="28"/>
                      </a:cubicBezTo>
                      <a:cubicBezTo>
                        <a:pt x="79" y="28"/>
                        <a:pt x="79" y="28"/>
                        <a:pt x="79" y="28"/>
                      </a:cubicBezTo>
                      <a:cubicBezTo>
                        <a:pt x="87" y="39"/>
                        <a:pt x="87" y="39"/>
                        <a:pt x="87" y="39"/>
                      </a:cubicBezTo>
                      <a:cubicBezTo>
                        <a:pt x="89" y="41"/>
                        <a:pt x="90" y="44"/>
                        <a:pt x="90" y="47"/>
                      </a:cubicBezTo>
                      <a:cubicBezTo>
                        <a:pt x="90" y="53"/>
                        <a:pt x="86" y="57"/>
                        <a:pt x="80" y="58"/>
                      </a:cubicBezTo>
                      <a:cubicBezTo>
                        <a:pt x="80" y="58"/>
                        <a:pt x="80" y="58"/>
                        <a:pt x="80" y="58"/>
                      </a:cubicBezTo>
                      <a:cubicBezTo>
                        <a:pt x="79" y="58"/>
                        <a:pt x="79" y="58"/>
                        <a:pt x="79" y="58"/>
                      </a:cubicBezTo>
                      <a:cubicBezTo>
                        <a:pt x="78" y="58"/>
                        <a:pt x="78" y="58"/>
                        <a:pt x="78" y="58"/>
                      </a:cubicBezTo>
                      <a:cubicBezTo>
                        <a:pt x="78" y="58"/>
                        <a:pt x="78" y="58"/>
                        <a:pt x="78" y="58"/>
                      </a:cubicBezTo>
                      <a:cubicBezTo>
                        <a:pt x="67" y="58"/>
                        <a:pt x="67" y="58"/>
                        <a:pt x="67" y="58"/>
                      </a:cubicBezTo>
                      <a:cubicBezTo>
                        <a:pt x="79" y="73"/>
                        <a:pt x="79" y="73"/>
                        <a:pt x="79" y="73"/>
                      </a:cubicBezTo>
                      <a:cubicBezTo>
                        <a:pt x="79" y="73"/>
                        <a:pt x="79" y="73"/>
                        <a:pt x="79" y="73"/>
                      </a:cubicBezTo>
                      <a:cubicBezTo>
                        <a:pt x="80" y="74"/>
                        <a:pt x="81" y="75"/>
                        <a:pt x="82" y="75"/>
                      </a:cubicBezTo>
                      <a:cubicBezTo>
                        <a:pt x="85" y="75"/>
                        <a:pt x="86" y="73"/>
                        <a:pt x="86" y="70"/>
                      </a:cubicBezTo>
                      <a:cubicBezTo>
                        <a:pt x="86" y="69"/>
                        <a:pt x="86" y="68"/>
                        <a:pt x="85" y="68"/>
                      </a:cubicBezTo>
                      <a:cubicBezTo>
                        <a:pt x="84" y="66"/>
                        <a:pt x="84" y="66"/>
                        <a:pt x="84" y="66"/>
                      </a:cubicBezTo>
                      <a:cubicBezTo>
                        <a:pt x="93" y="64"/>
                        <a:pt x="98" y="56"/>
                        <a:pt x="98" y="47"/>
                      </a:cubicBezTo>
                      <a:close/>
                      <a:moveTo>
                        <a:pt x="56" y="0"/>
                      </a:moveTo>
                      <a:cubicBezTo>
                        <a:pt x="56" y="96"/>
                        <a:pt x="56" y="96"/>
                        <a:pt x="56" y="96"/>
                      </a:cubicBezTo>
                      <a:cubicBezTo>
                        <a:pt x="0" y="83"/>
                        <a:pt x="0" y="83"/>
                        <a:pt x="0" y="83"/>
                      </a:cubicBezTo>
                      <a:cubicBezTo>
                        <a:pt x="0" y="13"/>
                        <a:pt x="0" y="13"/>
                        <a:pt x="0" y="13"/>
                      </a:cubicBezTo>
                      <a:lnTo>
                        <a:pt x="56" y="0"/>
                      </a:lnTo>
                      <a:close/>
                      <a:moveTo>
                        <a:pt x="40" y="60"/>
                      </a:moveTo>
                      <a:cubicBezTo>
                        <a:pt x="26" y="60"/>
                        <a:pt x="26" y="60"/>
                        <a:pt x="26" y="60"/>
                      </a:cubicBezTo>
                      <a:cubicBezTo>
                        <a:pt x="26" y="28"/>
                        <a:pt x="26" y="28"/>
                        <a:pt x="26" y="28"/>
                      </a:cubicBezTo>
                      <a:cubicBezTo>
                        <a:pt x="20" y="28"/>
                        <a:pt x="20" y="28"/>
                        <a:pt x="20" y="28"/>
                      </a:cubicBezTo>
                      <a:cubicBezTo>
                        <a:pt x="20" y="66"/>
                        <a:pt x="20" y="66"/>
                        <a:pt x="20" y="66"/>
                      </a:cubicBezTo>
                      <a:cubicBezTo>
                        <a:pt x="40" y="67"/>
                        <a:pt x="40" y="67"/>
                        <a:pt x="40" y="67"/>
                      </a:cubicBezTo>
                      <a:lnTo>
                        <a:pt x="40" y="60"/>
                      </a:lnTo>
                      <a:close/>
                    </a:path>
                  </a:pathLst>
                </a:custGeom>
                <a:solidFill>
                  <a:schemeClr val="tx1"/>
                </a:solidFill>
                <a:ln>
                  <a:noFill/>
                </a:ln>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pic>
              <p:nvPicPr>
                <p:cNvPr id="630" name="Picture 629"/>
                <p:cNvPicPr>
                  <a:picLocks noChangeAspect="1"/>
                </p:cNvPicPr>
                <p:nvPr/>
              </p:nvPicPr>
              <p:blipFill>
                <a:blip r:embed="rId9" cstate="print">
                  <a:extLst>
                    <a:ext uri="{BEBA8EAE-BF5A-486C-A8C5-ECC9F3942E4B}">
                      <a14:imgProps xmlns:a14="http://schemas.microsoft.com/office/drawing/2010/main">
                        <a14:imgLayer r:embed="rId10">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7344756" y="5788784"/>
                  <a:ext cx="402632" cy="350470"/>
                </a:xfrm>
                <a:prstGeom prst="rect">
                  <a:avLst/>
                </a:prstGeom>
              </p:spPr>
            </p:pic>
            <p:grpSp>
              <p:nvGrpSpPr>
                <p:cNvPr id="631" name="Group 8"/>
                <p:cNvGrpSpPr>
                  <a:grpSpLocks noChangeAspect="1"/>
                </p:cNvGrpSpPr>
                <p:nvPr/>
              </p:nvGrpSpPr>
              <p:grpSpPr bwMode="auto">
                <a:xfrm>
                  <a:off x="7342345" y="4895634"/>
                  <a:ext cx="517988" cy="400570"/>
                  <a:chOff x="1226" y="121"/>
                  <a:chExt cx="5382" cy="4162"/>
                </a:xfrm>
                <a:solidFill>
                  <a:schemeClr val="tx1"/>
                </a:solidFill>
              </p:grpSpPr>
              <p:sp>
                <p:nvSpPr>
                  <p:cNvPr id="644" name="Freeform 9"/>
                  <p:cNvSpPr>
                    <a:spLocks/>
                  </p:cNvSpPr>
                  <p:nvPr/>
                </p:nvSpPr>
                <p:spPr bwMode="auto">
                  <a:xfrm>
                    <a:off x="1694" y="121"/>
                    <a:ext cx="4446" cy="1244"/>
                  </a:xfrm>
                  <a:custGeom>
                    <a:avLst/>
                    <a:gdLst>
                      <a:gd name="T0" fmla="*/ 1857 w 1880"/>
                      <a:gd name="T1" fmla="*/ 266 h 526"/>
                      <a:gd name="T2" fmla="*/ 1701 w 1880"/>
                      <a:gd name="T3" fmla="*/ 266 h 526"/>
                      <a:gd name="T4" fmla="*/ 1626 w 1880"/>
                      <a:gd name="T5" fmla="*/ 0 h 526"/>
                      <a:gd name="T6" fmla="*/ 689 w 1880"/>
                      <a:gd name="T7" fmla="*/ 266 h 526"/>
                      <a:gd name="T8" fmla="*/ 579 w 1880"/>
                      <a:gd name="T9" fmla="*/ 266 h 526"/>
                      <a:gd name="T10" fmla="*/ 457 w 1880"/>
                      <a:gd name="T11" fmla="*/ 162 h 526"/>
                      <a:gd name="T12" fmla="*/ 417 w 1880"/>
                      <a:gd name="T13" fmla="*/ 144 h 526"/>
                      <a:gd name="T14" fmla="*/ 24 w 1880"/>
                      <a:gd name="T15" fmla="*/ 144 h 526"/>
                      <a:gd name="T16" fmla="*/ 0 w 1880"/>
                      <a:gd name="T17" fmla="*/ 167 h 526"/>
                      <a:gd name="T18" fmla="*/ 0 w 1880"/>
                      <a:gd name="T19" fmla="*/ 526 h 526"/>
                      <a:gd name="T20" fmla="*/ 180 w 1880"/>
                      <a:gd name="T21" fmla="*/ 526 h 526"/>
                      <a:gd name="T22" fmla="*/ 1550 w 1880"/>
                      <a:gd name="T23" fmla="*/ 133 h 526"/>
                      <a:gd name="T24" fmla="*/ 1660 w 1880"/>
                      <a:gd name="T25" fmla="*/ 526 h 526"/>
                      <a:gd name="T26" fmla="*/ 1880 w 1880"/>
                      <a:gd name="T27" fmla="*/ 526 h 526"/>
                      <a:gd name="T28" fmla="*/ 1880 w 1880"/>
                      <a:gd name="T29" fmla="*/ 289 h 526"/>
                      <a:gd name="T30" fmla="*/ 1857 w 1880"/>
                      <a:gd name="T31" fmla="*/ 266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80" h="526">
                        <a:moveTo>
                          <a:pt x="1857" y="266"/>
                        </a:moveTo>
                        <a:cubicBezTo>
                          <a:pt x="1701" y="266"/>
                          <a:pt x="1701" y="266"/>
                          <a:pt x="1701" y="266"/>
                        </a:cubicBezTo>
                        <a:cubicBezTo>
                          <a:pt x="1626" y="0"/>
                          <a:pt x="1626" y="0"/>
                          <a:pt x="1626" y="0"/>
                        </a:cubicBezTo>
                        <a:cubicBezTo>
                          <a:pt x="689" y="266"/>
                          <a:pt x="689" y="266"/>
                          <a:pt x="689" y="266"/>
                        </a:cubicBezTo>
                        <a:cubicBezTo>
                          <a:pt x="579" y="266"/>
                          <a:pt x="579" y="266"/>
                          <a:pt x="579" y="266"/>
                        </a:cubicBezTo>
                        <a:cubicBezTo>
                          <a:pt x="457" y="162"/>
                          <a:pt x="457" y="162"/>
                          <a:pt x="457" y="162"/>
                        </a:cubicBezTo>
                        <a:cubicBezTo>
                          <a:pt x="452" y="150"/>
                          <a:pt x="428" y="144"/>
                          <a:pt x="417" y="144"/>
                        </a:cubicBezTo>
                        <a:cubicBezTo>
                          <a:pt x="24" y="144"/>
                          <a:pt x="24" y="144"/>
                          <a:pt x="24" y="144"/>
                        </a:cubicBezTo>
                        <a:cubicBezTo>
                          <a:pt x="12" y="144"/>
                          <a:pt x="0" y="156"/>
                          <a:pt x="0" y="167"/>
                        </a:cubicBezTo>
                        <a:cubicBezTo>
                          <a:pt x="0" y="526"/>
                          <a:pt x="0" y="526"/>
                          <a:pt x="0" y="526"/>
                        </a:cubicBezTo>
                        <a:cubicBezTo>
                          <a:pt x="180" y="526"/>
                          <a:pt x="180" y="526"/>
                          <a:pt x="180" y="526"/>
                        </a:cubicBezTo>
                        <a:cubicBezTo>
                          <a:pt x="1550" y="133"/>
                          <a:pt x="1550" y="133"/>
                          <a:pt x="1550" y="133"/>
                        </a:cubicBezTo>
                        <a:cubicBezTo>
                          <a:pt x="1660" y="526"/>
                          <a:pt x="1660" y="526"/>
                          <a:pt x="1660" y="526"/>
                        </a:cubicBezTo>
                        <a:cubicBezTo>
                          <a:pt x="1880" y="526"/>
                          <a:pt x="1880" y="526"/>
                          <a:pt x="1880" y="526"/>
                        </a:cubicBezTo>
                        <a:cubicBezTo>
                          <a:pt x="1880" y="289"/>
                          <a:pt x="1880" y="289"/>
                          <a:pt x="1880" y="289"/>
                        </a:cubicBezTo>
                        <a:cubicBezTo>
                          <a:pt x="1880" y="277"/>
                          <a:pt x="1868" y="266"/>
                          <a:pt x="1857" y="2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645" name="Freeform 10"/>
                  <p:cNvSpPr>
                    <a:spLocks/>
                  </p:cNvSpPr>
                  <p:nvPr/>
                </p:nvSpPr>
                <p:spPr bwMode="auto">
                  <a:xfrm>
                    <a:off x="1226" y="1559"/>
                    <a:ext cx="5382" cy="2724"/>
                  </a:xfrm>
                  <a:custGeom>
                    <a:avLst/>
                    <a:gdLst>
                      <a:gd name="T0" fmla="*/ 2259 w 2276"/>
                      <a:gd name="T1" fmla="*/ 0 h 1151"/>
                      <a:gd name="T2" fmla="*/ 23 w 2276"/>
                      <a:gd name="T3" fmla="*/ 0 h 1151"/>
                      <a:gd name="T4" fmla="*/ 0 w 2276"/>
                      <a:gd name="T5" fmla="*/ 23 h 1151"/>
                      <a:gd name="T6" fmla="*/ 191 w 2276"/>
                      <a:gd name="T7" fmla="*/ 1104 h 1151"/>
                      <a:gd name="T8" fmla="*/ 243 w 2276"/>
                      <a:gd name="T9" fmla="*/ 1151 h 1151"/>
                      <a:gd name="T10" fmla="*/ 2033 w 2276"/>
                      <a:gd name="T11" fmla="*/ 1151 h 1151"/>
                      <a:gd name="T12" fmla="*/ 2085 w 2276"/>
                      <a:gd name="T13" fmla="*/ 1104 h 1151"/>
                      <a:gd name="T14" fmla="*/ 2276 w 2276"/>
                      <a:gd name="T15" fmla="*/ 23 h 1151"/>
                      <a:gd name="T16" fmla="*/ 2259 w 2276"/>
                      <a:gd name="T17" fmla="*/ 0 h 1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76" h="1151">
                        <a:moveTo>
                          <a:pt x="2259" y="0"/>
                        </a:moveTo>
                        <a:cubicBezTo>
                          <a:pt x="23" y="0"/>
                          <a:pt x="23" y="0"/>
                          <a:pt x="23" y="0"/>
                        </a:cubicBezTo>
                        <a:cubicBezTo>
                          <a:pt x="6" y="0"/>
                          <a:pt x="0" y="11"/>
                          <a:pt x="0" y="23"/>
                        </a:cubicBezTo>
                        <a:cubicBezTo>
                          <a:pt x="191" y="1104"/>
                          <a:pt x="191" y="1104"/>
                          <a:pt x="191" y="1104"/>
                        </a:cubicBezTo>
                        <a:cubicBezTo>
                          <a:pt x="191" y="1133"/>
                          <a:pt x="220" y="1151"/>
                          <a:pt x="243" y="1151"/>
                        </a:cubicBezTo>
                        <a:cubicBezTo>
                          <a:pt x="2033" y="1151"/>
                          <a:pt x="2033" y="1151"/>
                          <a:pt x="2033" y="1151"/>
                        </a:cubicBezTo>
                        <a:cubicBezTo>
                          <a:pt x="2056" y="1151"/>
                          <a:pt x="2085" y="1133"/>
                          <a:pt x="2085" y="1104"/>
                        </a:cubicBezTo>
                        <a:cubicBezTo>
                          <a:pt x="2276" y="23"/>
                          <a:pt x="2276" y="23"/>
                          <a:pt x="2276" y="23"/>
                        </a:cubicBezTo>
                        <a:cubicBezTo>
                          <a:pt x="2276" y="11"/>
                          <a:pt x="2270" y="0"/>
                          <a:pt x="225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grpSp>
            <p:sp>
              <p:nvSpPr>
                <p:cNvPr id="632" name="Freeform 14"/>
                <p:cNvSpPr>
                  <a:spLocks noEditPoints="1"/>
                </p:cNvSpPr>
                <p:nvPr/>
              </p:nvSpPr>
              <p:spPr bwMode="auto">
                <a:xfrm>
                  <a:off x="6450910" y="4767442"/>
                  <a:ext cx="450850" cy="528762"/>
                </a:xfrm>
                <a:custGeom>
                  <a:avLst/>
                  <a:gdLst>
                    <a:gd name="T0" fmla="*/ 0 w 1834"/>
                    <a:gd name="T1" fmla="*/ 1186 h 2152"/>
                    <a:gd name="T2" fmla="*/ 1834 w 1834"/>
                    <a:gd name="T3" fmla="*/ 1186 h 2152"/>
                    <a:gd name="T4" fmla="*/ 1834 w 1834"/>
                    <a:gd name="T5" fmla="*/ 1962 h 2152"/>
                    <a:gd name="T6" fmla="*/ 1650 w 1834"/>
                    <a:gd name="T7" fmla="*/ 2152 h 2152"/>
                    <a:gd name="T8" fmla="*/ 189 w 1834"/>
                    <a:gd name="T9" fmla="*/ 2152 h 2152"/>
                    <a:gd name="T10" fmla="*/ 0 w 1834"/>
                    <a:gd name="T11" fmla="*/ 1962 h 2152"/>
                    <a:gd name="T12" fmla="*/ 0 w 1834"/>
                    <a:gd name="T13" fmla="*/ 1186 h 2152"/>
                    <a:gd name="T14" fmla="*/ 0 w 1834"/>
                    <a:gd name="T15" fmla="*/ 1186 h 2152"/>
                    <a:gd name="T16" fmla="*/ 543 w 1834"/>
                    <a:gd name="T17" fmla="*/ 832 h 2152"/>
                    <a:gd name="T18" fmla="*/ 234 w 1834"/>
                    <a:gd name="T19" fmla="*/ 832 h 2152"/>
                    <a:gd name="T20" fmla="*/ 79 w 1834"/>
                    <a:gd name="T21" fmla="*/ 1146 h 2152"/>
                    <a:gd name="T22" fmla="*/ 384 w 1834"/>
                    <a:gd name="T23" fmla="*/ 1146 h 2152"/>
                    <a:gd name="T24" fmla="*/ 543 w 1834"/>
                    <a:gd name="T25" fmla="*/ 832 h 2152"/>
                    <a:gd name="T26" fmla="*/ 543 w 1834"/>
                    <a:gd name="T27" fmla="*/ 832 h 2152"/>
                    <a:gd name="T28" fmla="*/ 917 w 1834"/>
                    <a:gd name="T29" fmla="*/ 1146 h 2152"/>
                    <a:gd name="T30" fmla="*/ 1076 w 1834"/>
                    <a:gd name="T31" fmla="*/ 832 h 2152"/>
                    <a:gd name="T32" fmla="*/ 767 w 1834"/>
                    <a:gd name="T33" fmla="*/ 832 h 2152"/>
                    <a:gd name="T34" fmla="*/ 613 w 1834"/>
                    <a:gd name="T35" fmla="*/ 1146 h 2152"/>
                    <a:gd name="T36" fmla="*/ 917 w 1834"/>
                    <a:gd name="T37" fmla="*/ 1146 h 2152"/>
                    <a:gd name="T38" fmla="*/ 917 w 1834"/>
                    <a:gd name="T39" fmla="*/ 1146 h 2152"/>
                    <a:gd name="T40" fmla="*/ 1146 w 1834"/>
                    <a:gd name="T41" fmla="*/ 1146 h 2152"/>
                    <a:gd name="T42" fmla="*/ 1450 w 1834"/>
                    <a:gd name="T43" fmla="*/ 1146 h 2152"/>
                    <a:gd name="T44" fmla="*/ 1610 w 1834"/>
                    <a:gd name="T45" fmla="*/ 832 h 2152"/>
                    <a:gd name="T46" fmla="*/ 1301 w 1834"/>
                    <a:gd name="T47" fmla="*/ 832 h 2152"/>
                    <a:gd name="T48" fmla="*/ 1146 w 1834"/>
                    <a:gd name="T49" fmla="*/ 1146 h 2152"/>
                    <a:gd name="T50" fmla="*/ 1146 w 1834"/>
                    <a:gd name="T51" fmla="*/ 1146 h 2152"/>
                    <a:gd name="T52" fmla="*/ 1680 w 1834"/>
                    <a:gd name="T53" fmla="*/ 1146 h 2152"/>
                    <a:gd name="T54" fmla="*/ 1834 w 1834"/>
                    <a:gd name="T55" fmla="*/ 1146 h 2152"/>
                    <a:gd name="T56" fmla="*/ 1834 w 1834"/>
                    <a:gd name="T57" fmla="*/ 832 h 2152"/>
                    <a:gd name="T58" fmla="*/ 1680 w 1834"/>
                    <a:gd name="T59" fmla="*/ 1146 h 2152"/>
                    <a:gd name="T60" fmla="*/ 1680 w 1834"/>
                    <a:gd name="T61" fmla="*/ 1146 h 2152"/>
                    <a:gd name="T62" fmla="*/ 234 w 1834"/>
                    <a:gd name="T63" fmla="*/ 707 h 2152"/>
                    <a:gd name="T64" fmla="*/ 234 w 1834"/>
                    <a:gd name="T65" fmla="*/ 707 h 2152"/>
                    <a:gd name="T66" fmla="*/ 1530 w 1834"/>
                    <a:gd name="T67" fmla="*/ 369 h 2152"/>
                    <a:gd name="T68" fmla="*/ 1560 w 1834"/>
                    <a:gd name="T69" fmla="*/ 364 h 2152"/>
                    <a:gd name="T70" fmla="*/ 1560 w 1834"/>
                    <a:gd name="T71" fmla="*/ 364 h 2152"/>
                    <a:gd name="T72" fmla="*/ 1779 w 1834"/>
                    <a:gd name="T73" fmla="*/ 304 h 2152"/>
                    <a:gd name="T74" fmla="*/ 1779 w 1834"/>
                    <a:gd name="T75" fmla="*/ 304 h 2152"/>
                    <a:gd name="T76" fmla="*/ 1779 w 1834"/>
                    <a:gd name="T77" fmla="*/ 304 h 2152"/>
                    <a:gd name="T78" fmla="*/ 1700 w 1834"/>
                    <a:gd name="T79" fmla="*/ 0 h 2152"/>
                    <a:gd name="T80" fmla="*/ 1550 w 1834"/>
                    <a:gd name="T81" fmla="*/ 40 h 2152"/>
                    <a:gd name="T82" fmla="*/ 1745 w 1834"/>
                    <a:gd name="T83" fmla="*/ 264 h 2152"/>
                    <a:gd name="T84" fmla="*/ 1525 w 1834"/>
                    <a:gd name="T85" fmla="*/ 324 h 2152"/>
                    <a:gd name="T86" fmla="*/ 1326 w 1834"/>
                    <a:gd name="T87" fmla="*/ 100 h 2152"/>
                    <a:gd name="T88" fmla="*/ 1032 w 1834"/>
                    <a:gd name="T89" fmla="*/ 175 h 2152"/>
                    <a:gd name="T90" fmla="*/ 1226 w 1834"/>
                    <a:gd name="T91" fmla="*/ 399 h 2152"/>
                    <a:gd name="T92" fmla="*/ 1007 w 1834"/>
                    <a:gd name="T93" fmla="*/ 459 h 2152"/>
                    <a:gd name="T94" fmla="*/ 812 w 1834"/>
                    <a:gd name="T95" fmla="*/ 234 h 2152"/>
                    <a:gd name="T96" fmla="*/ 518 w 1834"/>
                    <a:gd name="T97" fmla="*/ 309 h 2152"/>
                    <a:gd name="T98" fmla="*/ 713 w 1834"/>
                    <a:gd name="T99" fmla="*/ 533 h 2152"/>
                    <a:gd name="T100" fmla="*/ 493 w 1834"/>
                    <a:gd name="T101" fmla="*/ 593 h 2152"/>
                    <a:gd name="T102" fmla="*/ 294 w 1834"/>
                    <a:gd name="T103" fmla="*/ 369 h 2152"/>
                    <a:gd name="T104" fmla="*/ 0 w 1834"/>
                    <a:gd name="T105" fmla="*/ 444 h 2152"/>
                    <a:gd name="T106" fmla="*/ 229 w 1834"/>
                    <a:gd name="T107" fmla="*/ 707 h 2152"/>
                    <a:gd name="T108" fmla="*/ 234 w 1834"/>
                    <a:gd name="T109" fmla="*/ 707 h 2152"/>
                    <a:gd name="T110" fmla="*/ 234 w 1834"/>
                    <a:gd name="T111" fmla="*/ 707 h 2152"/>
                    <a:gd name="T112" fmla="*/ 74 w 1834"/>
                    <a:gd name="T113" fmla="*/ 707 h 2152"/>
                    <a:gd name="T114" fmla="*/ 0 w 1834"/>
                    <a:gd name="T115" fmla="*/ 782 h 2152"/>
                    <a:gd name="T116" fmla="*/ 74 w 1834"/>
                    <a:gd name="T117" fmla="*/ 852 h 2152"/>
                    <a:gd name="T118" fmla="*/ 144 w 1834"/>
                    <a:gd name="T119" fmla="*/ 782 h 2152"/>
                    <a:gd name="T120" fmla="*/ 74 w 1834"/>
                    <a:gd name="T121" fmla="*/ 707 h 2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34" h="2152">
                      <a:moveTo>
                        <a:pt x="0" y="1186"/>
                      </a:moveTo>
                      <a:cubicBezTo>
                        <a:pt x="1834" y="1186"/>
                        <a:pt x="1834" y="1186"/>
                        <a:pt x="1834" y="1186"/>
                      </a:cubicBezTo>
                      <a:cubicBezTo>
                        <a:pt x="1834" y="1962"/>
                        <a:pt x="1834" y="1962"/>
                        <a:pt x="1834" y="1962"/>
                      </a:cubicBezTo>
                      <a:cubicBezTo>
                        <a:pt x="1834" y="2067"/>
                        <a:pt x="1750" y="2152"/>
                        <a:pt x="1650" y="2152"/>
                      </a:cubicBezTo>
                      <a:cubicBezTo>
                        <a:pt x="189" y="2152"/>
                        <a:pt x="189" y="2152"/>
                        <a:pt x="189" y="2152"/>
                      </a:cubicBezTo>
                      <a:cubicBezTo>
                        <a:pt x="84" y="2152"/>
                        <a:pt x="0" y="2067"/>
                        <a:pt x="0" y="1962"/>
                      </a:cubicBezTo>
                      <a:cubicBezTo>
                        <a:pt x="0" y="1186"/>
                        <a:pt x="0" y="1186"/>
                        <a:pt x="0" y="1186"/>
                      </a:cubicBezTo>
                      <a:cubicBezTo>
                        <a:pt x="0" y="1186"/>
                        <a:pt x="0" y="1186"/>
                        <a:pt x="0" y="1186"/>
                      </a:cubicBezTo>
                      <a:close/>
                      <a:moveTo>
                        <a:pt x="543" y="832"/>
                      </a:moveTo>
                      <a:cubicBezTo>
                        <a:pt x="234" y="832"/>
                        <a:pt x="234" y="832"/>
                        <a:pt x="234" y="832"/>
                      </a:cubicBezTo>
                      <a:cubicBezTo>
                        <a:pt x="79" y="1146"/>
                        <a:pt x="79" y="1146"/>
                        <a:pt x="79" y="1146"/>
                      </a:cubicBezTo>
                      <a:cubicBezTo>
                        <a:pt x="384" y="1146"/>
                        <a:pt x="384" y="1146"/>
                        <a:pt x="384" y="1146"/>
                      </a:cubicBezTo>
                      <a:cubicBezTo>
                        <a:pt x="543" y="832"/>
                        <a:pt x="543" y="832"/>
                        <a:pt x="543" y="832"/>
                      </a:cubicBezTo>
                      <a:cubicBezTo>
                        <a:pt x="543" y="832"/>
                        <a:pt x="543" y="832"/>
                        <a:pt x="543" y="832"/>
                      </a:cubicBezTo>
                      <a:close/>
                      <a:moveTo>
                        <a:pt x="917" y="1146"/>
                      </a:moveTo>
                      <a:cubicBezTo>
                        <a:pt x="1076" y="832"/>
                        <a:pt x="1076" y="832"/>
                        <a:pt x="1076" y="832"/>
                      </a:cubicBezTo>
                      <a:cubicBezTo>
                        <a:pt x="767" y="832"/>
                        <a:pt x="767" y="832"/>
                        <a:pt x="767" y="832"/>
                      </a:cubicBezTo>
                      <a:cubicBezTo>
                        <a:pt x="613" y="1146"/>
                        <a:pt x="613" y="1146"/>
                        <a:pt x="613" y="1146"/>
                      </a:cubicBezTo>
                      <a:cubicBezTo>
                        <a:pt x="917" y="1146"/>
                        <a:pt x="917" y="1146"/>
                        <a:pt x="917" y="1146"/>
                      </a:cubicBezTo>
                      <a:cubicBezTo>
                        <a:pt x="917" y="1146"/>
                        <a:pt x="917" y="1146"/>
                        <a:pt x="917" y="1146"/>
                      </a:cubicBezTo>
                      <a:close/>
                      <a:moveTo>
                        <a:pt x="1146" y="1146"/>
                      </a:moveTo>
                      <a:cubicBezTo>
                        <a:pt x="1450" y="1146"/>
                        <a:pt x="1450" y="1146"/>
                        <a:pt x="1450" y="1146"/>
                      </a:cubicBezTo>
                      <a:cubicBezTo>
                        <a:pt x="1610" y="832"/>
                        <a:pt x="1610" y="832"/>
                        <a:pt x="1610" y="832"/>
                      </a:cubicBezTo>
                      <a:cubicBezTo>
                        <a:pt x="1301" y="832"/>
                        <a:pt x="1301" y="832"/>
                        <a:pt x="1301" y="832"/>
                      </a:cubicBezTo>
                      <a:cubicBezTo>
                        <a:pt x="1146" y="1146"/>
                        <a:pt x="1146" y="1146"/>
                        <a:pt x="1146" y="1146"/>
                      </a:cubicBezTo>
                      <a:cubicBezTo>
                        <a:pt x="1146" y="1146"/>
                        <a:pt x="1146" y="1146"/>
                        <a:pt x="1146" y="1146"/>
                      </a:cubicBezTo>
                      <a:close/>
                      <a:moveTo>
                        <a:pt x="1680" y="1146"/>
                      </a:moveTo>
                      <a:cubicBezTo>
                        <a:pt x="1834" y="1146"/>
                        <a:pt x="1834" y="1146"/>
                        <a:pt x="1834" y="1146"/>
                      </a:cubicBezTo>
                      <a:cubicBezTo>
                        <a:pt x="1834" y="832"/>
                        <a:pt x="1834" y="832"/>
                        <a:pt x="1834" y="832"/>
                      </a:cubicBezTo>
                      <a:cubicBezTo>
                        <a:pt x="1680" y="1146"/>
                        <a:pt x="1680" y="1146"/>
                        <a:pt x="1680" y="1146"/>
                      </a:cubicBezTo>
                      <a:cubicBezTo>
                        <a:pt x="1680" y="1146"/>
                        <a:pt x="1680" y="1146"/>
                        <a:pt x="1680" y="1146"/>
                      </a:cubicBezTo>
                      <a:close/>
                      <a:moveTo>
                        <a:pt x="234" y="707"/>
                      </a:moveTo>
                      <a:cubicBezTo>
                        <a:pt x="234" y="707"/>
                        <a:pt x="234" y="707"/>
                        <a:pt x="234" y="707"/>
                      </a:cubicBezTo>
                      <a:cubicBezTo>
                        <a:pt x="1530" y="369"/>
                        <a:pt x="1530" y="369"/>
                        <a:pt x="1530" y="369"/>
                      </a:cubicBezTo>
                      <a:cubicBezTo>
                        <a:pt x="1560" y="364"/>
                        <a:pt x="1560" y="364"/>
                        <a:pt x="1560" y="364"/>
                      </a:cubicBezTo>
                      <a:cubicBezTo>
                        <a:pt x="1560" y="364"/>
                        <a:pt x="1560" y="364"/>
                        <a:pt x="1560" y="364"/>
                      </a:cubicBezTo>
                      <a:cubicBezTo>
                        <a:pt x="1779" y="304"/>
                        <a:pt x="1779" y="304"/>
                        <a:pt x="1779" y="304"/>
                      </a:cubicBezTo>
                      <a:cubicBezTo>
                        <a:pt x="1779" y="304"/>
                        <a:pt x="1779" y="304"/>
                        <a:pt x="1779" y="304"/>
                      </a:cubicBezTo>
                      <a:cubicBezTo>
                        <a:pt x="1779" y="304"/>
                        <a:pt x="1779" y="304"/>
                        <a:pt x="1779" y="304"/>
                      </a:cubicBezTo>
                      <a:cubicBezTo>
                        <a:pt x="1700" y="0"/>
                        <a:pt x="1700" y="0"/>
                        <a:pt x="1700" y="0"/>
                      </a:cubicBezTo>
                      <a:cubicBezTo>
                        <a:pt x="1550" y="40"/>
                        <a:pt x="1550" y="40"/>
                        <a:pt x="1550" y="40"/>
                      </a:cubicBezTo>
                      <a:cubicBezTo>
                        <a:pt x="1745" y="264"/>
                        <a:pt x="1745" y="264"/>
                        <a:pt x="1745" y="264"/>
                      </a:cubicBezTo>
                      <a:cubicBezTo>
                        <a:pt x="1525" y="324"/>
                        <a:pt x="1525" y="324"/>
                        <a:pt x="1525" y="324"/>
                      </a:cubicBezTo>
                      <a:cubicBezTo>
                        <a:pt x="1326" y="100"/>
                        <a:pt x="1326" y="100"/>
                        <a:pt x="1326" y="100"/>
                      </a:cubicBezTo>
                      <a:cubicBezTo>
                        <a:pt x="1032" y="175"/>
                        <a:pt x="1032" y="175"/>
                        <a:pt x="1032" y="175"/>
                      </a:cubicBezTo>
                      <a:cubicBezTo>
                        <a:pt x="1226" y="399"/>
                        <a:pt x="1226" y="399"/>
                        <a:pt x="1226" y="399"/>
                      </a:cubicBezTo>
                      <a:cubicBezTo>
                        <a:pt x="1007" y="459"/>
                        <a:pt x="1007" y="459"/>
                        <a:pt x="1007" y="459"/>
                      </a:cubicBezTo>
                      <a:cubicBezTo>
                        <a:pt x="812" y="234"/>
                        <a:pt x="812" y="234"/>
                        <a:pt x="812" y="234"/>
                      </a:cubicBezTo>
                      <a:cubicBezTo>
                        <a:pt x="518" y="309"/>
                        <a:pt x="518" y="309"/>
                        <a:pt x="518" y="309"/>
                      </a:cubicBezTo>
                      <a:cubicBezTo>
                        <a:pt x="713" y="533"/>
                        <a:pt x="713" y="533"/>
                        <a:pt x="713" y="533"/>
                      </a:cubicBezTo>
                      <a:cubicBezTo>
                        <a:pt x="493" y="593"/>
                        <a:pt x="493" y="593"/>
                        <a:pt x="493" y="593"/>
                      </a:cubicBezTo>
                      <a:cubicBezTo>
                        <a:pt x="294" y="369"/>
                        <a:pt x="294" y="369"/>
                        <a:pt x="294" y="369"/>
                      </a:cubicBezTo>
                      <a:cubicBezTo>
                        <a:pt x="0" y="444"/>
                        <a:pt x="0" y="444"/>
                        <a:pt x="0" y="444"/>
                      </a:cubicBezTo>
                      <a:cubicBezTo>
                        <a:pt x="229" y="707"/>
                        <a:pt x="229" y="707"/>
                        <a:pt x="229" y="707"/>
                      </a:cubicBezTo>
                      <a:cubicBezTo>
                        <a:pt x="234" y="707"/>
                        <a:pt x="234" y="707"/>
                        <a:pt x="234" y="707"/>
                      </a:cubicBezTo>
                      <a:cubicBezTo>
                        <a:pt x="234" y="707"/>
                        <a:pt x="234" y="707"/>
                        <a:pt x="234" y="707"/>
                      </a:cubicBezTo>
                      <a:close/>
                      <a:moveTo>
                        <a:pt x="74" y="707"/>
                      </a:moveTo>
                      <a:cubicBezTo>
                        <a:pt x="35" y="707"/>
                        <a:pt x="0" y="742"/>
                        <a:pt x="0" y="782"/>
                      </a:cubicBezTo>
                      <a:cubicBezTo>
                        <a:pt x="0" y="822"/>
                        <a:pt x="35" y="852"/>
                        <a:pt x="74" y="852"/>
                      </a:cubicBezTo>
                      <a:cubicBezTo>
                        <a:pt x="114" y="852"/>
                        <a:pt x="144" y="822"/>
                        <a:pt x="144" y="782"/>
                      </a:cubicBezTo>
                      <a:cubicBezTo>
                        <a:pt x="144" y="742"/>
                        <a:pt x="114" y="707"/>
                        <a:pt x="74" y="707"/>
                      </a:cubicBezTo>
                      <a:close/>
                    </a:path>
                  </a:pathLst>
                </a:custGeom>
                <a:solidFill>
                  <a:schemeClr val="tx1"/>
                </a:solidFill>
                <a:ln>
                  <a:noFill/>
                </a:ln>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633" name="TextBox 632"/>
                <p:cNvSpPr txBox="1"/>
                <p:nvPr/>
              </p:nvSpPr>
              <p:spPr>
                <a:xfrm>
                  <a:off x="4438782" y="6228483"/>
                  <a:ext cx="909506" cy="312438"/>
                </a:xfrm>
                <a:prstGeom prst="rect">
                  <a:avLst/>
                </a:prstGeom>
                <a:noFill/>
              </p:spPr>
              <p:txBody>
                <a:bodyPr wrap="square" lIns="0" tIns="0" rIns="0" bIns="0" rtlCol="0">
                  <a:noAutofit/>
                </a:bodyPr>
                <a:lstStyle/>
                <a:p>
                  <a:pPr algn="ctr" defTabSz="932283">
                    <a:lnSpc>
                      <a:spcPct val="90000"/>
                    </a:lnSpc>
                    <a:spcAft>
                      <a:spcPts val="600"/>
                    </a:spcAft>
                  </a:pPr>
                  <a:r>
                    <a:rPr lang="en-US" sz="1199" dirty="0">
                      <a:gradFill>
                        <a:gsLst>
                          <a:gs pos="2917">
                            <a:srgbClr val="FFFFFF"/>
                          </a:gs>
                          <a:gs pos="30000">
                            <a:srgbClr val="FFFFFF"/>
                          </a:gs>
                        </a:gsLst>
                        <a:lin ang="5400000" scaled="0"/>
                      </a:gradFill>
                    </a:rPr>
                    <a:t>Spreadsheets</a:t>
                  </a:r>
                </a:p>
              </p:txBody>
            </p:sp>
            <p:grpSp>
              <p:nvGrpSpPr>
                <p:cNvPr id="634" name="Group 17"/>
                <p:cNvGrpSpPr>
                  <a:grpSpLocks noChangeAspect="1"/>
                </p:cNvGrpSpPr>
                <p:nvPr/>
              </p:nvGrpSpPr>
              <p:grpSpPr bwMode="auto">
                <a:xfrm>
                  <a:off x="4615163" y="5731988"/>
                  <a:ext cx="556744" cy="402112"/>
                  <a:chOff x="889" y="17"/>
                  <a:chExt cx="6056" cy="4374"/>
                </a:xfrm>
                <a:solidFill>
                  <a:schemeClr val="tx1"/>
                </a:solidFill>
              </p:grpSpPr>
              <p:sp>
                <p:nvSpPr>
                  <p:cNvPr id="638" name="Freeform 18"/>
                  <p:cNvSpPr>
                    <a:spLocks noEditPoints="1"/>
                  </p:cNvSpPr>
                  <p:nvPr/>
                </p:nvSpPr>
                <p:spPr bwMode="auto">
                  <a:xfrm>
                    <a:off x="889" y="17"/>
                    <a:ext cx="6056" cy="4374"/>
                  </a:xfrm>
                  <a:custGeom>
                    <a:avLst/>
                    <a:gdLst>
                      <a:gd name="T0" fmla="*/ 0 w 2560"/>
                      <a:gd name="T1" fmla="*/ 228 h 1849"/>
                      <a:gd name="T2" fmla="*/ 0 w 2560"/>
                      <a:gd name="T3" fmla="*/ 1797 h 1849"/>
                      <a:gd name="T4" fmla="*/ 53 w 2560"/>
                      <a:gd name="T5" fmla="*/ 1849 h 1849"/>
                      <a:gd name="T6" fmla="*/ 2508 w 2560"/>
                      <a:gd name="T7" fmla="*/ 1849 h 1849"/>
                      <a:gd name="T8" fmla="*/ 2560 w 2560"/>
                      <a:gd name="T9" fmla="*/ 1797 h 1849"/>
                      <a:gd name="T10" fmla="*/ 2560 w 2560"/>
                      <a:gd name="T11" fmla="*/ 52 h 1849"/>
                      <a:gd name="T12" fmla="*/ 2508 w 2560"/>
                      <a:gd name="T13" fmla="*/ 0 h 1849"/>
                      <a:gd name="T14" fmla="*/ 823 w 2560"/>
                      <a:gd name="T15" fmla="*/ 0 h 1849"/>
                      <a:gd name="T16" fmla="*/ 399 w 2560"/>
                      <a:gd name="T17" fmla="*/ 391 h 1849"/>
                      <a:gd name="T18" fmla="*/ 0 w 2560"/>
                      <a:gd name="T19" fmla="*/ 228 h 1849"/>
                      <a:gd name="T20" fmla="*/ 0 w 2560"/>
                      <a:gd name="T21" fmla="*/ 228 h 1849"/>
                      <a:gd name="T22" fmla="*/ 2430 w 2560"/>
                      <a:gd name="T23" fmla="*/ 130 h 1849"/>
                      <a:gd name="T24" fmla="*/ 2430 w 2560"/>
                      <a:gd name="T25" fmla="*/ 1719 h 1849"/>
                      <a:gd name="T26" fmla="*/ 131 w 2560"/>
                      <a:gd name="T27" fmla="*/ 1719 h 1849"/>
                      <a:gd name="T28" fmla="*/ 131 w 2560"/>
                      <a:gd name="T29" fmla="*/ 482 h 1849"/>
                      <a:gd name="T30" fmla="*/ 477 w 2560"/>
                      <a:gd name="T31" fmla="*/ 710 h 1849"/>
                      <a:gd name="T32" fmla="*/ 875 w 2560"/>
                      <a:gd name="T33" fmla="*/ 130 h 1849"/>
                      <a:gd name="T34" fmla="*/ 2430 w 2560"/>
                      <a:gd name="T35" fmla="*/ 130 h 1849"/>
                      <a:gd name="T36" fmla="*/ 2430 w 2560"/>
                      <a:gd name="T37" fmla="*/ 130 h 18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60" h="1849">
                        <a:moveTo>
                          <a:pt x="0" y="228"/>
                        </a:moveTo>
                        <a:cubicBezTo>
                          <a:pt x="0" y="1797"/>
                          <a:pt x="0" y="1797"/>
                          <a:pt x="0" y="1797"/>
                        </a:cubicBezTo>
                        <a:cubicBezTo>
                          <a:pt x="0" y="1830"/>
                          <a:pt x="20" y="1849"/>
                          <a:pt x="53" y="1849"/>
                        </a:cubicBezTo>
                        <a:cubicBezTo>
                          <a:pt x="2508" y="1849"/>
                          <a:pt x="2508" y="1849"/>
                          <a:pt x="2508" y="1849"/>
                        </a:cubicBezTo>
                        <a:cubicBezTo>
                          <a:pt x="2541" y="1849"/>
                          <a:pt x="2560" y="1830"/>
                          <a:pt x="2560" y="1797"/>
                        </a:cubicBezTo>
                        <a:cubicBezTo>
                          <a:pt x="2560" y="52"/>
                          <a:pt x="2560" y="52"/>
                          <a:pt x="2560" y="52"/>
                        </a:cubicBezTo>
                        <a:cubicBezTo>
                          <a:pt x="2560" y="20"/>
                          <a:pt x="2541" y="0"/>
                          <a:pt x="2508" y="0"/>
                        </a:cubicBezTo>
                        <a:cubicBezTo>
                          <a:pt x="823" y="0"/>
                          <a:pt x="823" y="0"/>
                          <a:pt x="823" y="0"/>
                        </a:cubicBezTo>
                        <a:cubicBezTo>
                          <a:pt x="399" y="391"/>
                          <a:pt x="399" y="391"/>
                          <a:pt x="399" y="391"/>
                        </a:cubicBezTo>
                        <a:cubicBezTo>
                          <a:pt x="0" y="228"/>
                          <a:pt x="0" y="228"/>
                          <a:pt x="0" y="228"/>
                        </a:cubicBezTo>
                        <a:cubicBezTo>
                          <a:pt x="0" y="228"/>
                          <a:pt x="0" y="228"/>
                          <a:pt x="0" y="228"/>
                        </a:cubicBezTo>
                        <a:close/>
                        <a:moveTo>
                          <a:pt x="2430" y="130"/>
                        </a:moveTo>
                        <a:cubicBezTo>
                          <a:pt x="2430" y="1719"/>
                          <a:pt x="2430" y="1719"/>
                          <a:pt x="2430" y="1719"/>
                        </a:cubicBezTo>
                        <a:cubicBezTo>
                          <a:pt x="131" y="1719"/>
                          <a:pt x="131" y="1719"/>
                          <a:pt x="131" y="1719"/>
                        </a:cubicBezTo>
                        <a:cubicBezTo>
                          <a:pt x="131" y="482"/>
                          <a:pt x="131" y="482"/>
                          <a:pt x="131" y="482"/>
                        </a:cubicBezTo>
                        <a:cubicBezTo>
                          <a:pt x="477" y="710"/>
                          <a:pt x="477" y="710"/>
                          <a:pt x="477" y="710"/>
                        </a:cubicBezTo>
                        <a:cubicBezTo>
                          <a:pt x="875" y="130"/>
                          <a:pt x="875" y="130"/>
                          <a:pt x="875" y="130"/>
                        </a:cubicBezTo>
                        <a:cubicBezTo>
                          <a:pt x="2430" y="130"/>
                          <a:pt x="2430" y="130"/>
                          <a:pt x="2430" y="130"/>
                        </a:cubicBezTo>
                        <a:cubicBezTo>
                          <a:pt x="2430" y="130"/>
                          <a:pt x="2430" y="130"/>
                          <a:pt x="2430" y="1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639" name="Freeform 19"/>
                  <p:cNvSpPr>
                    <a:spLocks/>
                  </p:cNvSpPr>
                  <p:nvPr/>
                </p:nvSpPr>
                <p:spPr bwMode="auto">
                  <a:xfrm>
                    <a:off x="1902" y="3211"/>
                    <a:ext cx="4042" cy="194"/>
                  </a:xfrm>
                  <a:custGeom>
                    <a:avLst/>
                    <a:gdLst>
                      <a:gd name="T0" fmla="*/ 0 w 4042"/>
                      <a:gd name="T1" fmla="*/ 0 h 194"/>
                      <a:gd name="T2" fmla="*/ 4042 w 4042"/>
                      <a:gd name="T3" fmla="*/ 0 h 194"/>
                      <a:gd name="T4" fmla="*/ 4042 w 4042"/>
                      <a:gd name="T5" fmla="*/ 194 h 194"/>
                      <a:gd name="T6" fmla="*/ 0 w 4042"/>
                      <a:gd name="T7" fmla="*/ 194 h 194"/>
                      <a:gd name="T8" fmla="*/ 0 w 4042"/>
                      <a:gd name="T9" fmla="*/ 0 h 194"/>
                      <a:gd name="T10" fmla="*/ 0 w 4042"/>
                      <a:gd name="T11" fmla="*/ 0 h 194"/>
                    </a:gdLst>
                    <a:ahLst/>
                    <a:cxnLst>
                      <a:cxn ang="0">
                        <a:pos x="T0" y="T1"/>
                      </a:cxn>
                      <a:cxn ang="0">
                        <a:pos x="T2" y="T3"/>
                      </a:cxn>
                      <a:cxn ang="0">
                        <a:pos x="T4" y="T5"/>
                      </a:cxn>
                      <a:cxn ang="0">
                        <a:pos x="T6" y="T7"/>
                      </a:cxn>
                      <a:cxn ang="0">
                        <a:pos x="T8" y="T9"/>
                      </a:cxn>
                      <a:cxn ang="0">
                        <a:pos x="T10" y="T11"/>
                      </a:cxn>
                    </a:cxnLst>
                    <a:rect l="0" t="0" r="r" b="b"/>
                    <a:pathLst>
                      <a:path w="4042" h="194">
                        <a:moveTo>
                          <a:pt x="0" y="0"/>
                        </a:moveTo>
                        <a:lnTo>
                          <a:pt x="4042" y="0"/>
                        </a:lnTo>
                        <a:lnTo>
                          <a:pt x="4042" y="194"/>
                        </a:lnTo>
                        <a:lnTo>
                          <a:pt x="0" y="194"/>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640" name="Freeform 20"/>
                  <p:cNvSpPr>
                    <a:spLocks/>
                  </p:cNvSpPr>
                  <p:nvPr/>
                </p:nvSpPr>
                <p:spPr bwMode="auto">
                  <a:xfrm>
                    <a:off x="5093" y="1427"/>
                    <a:ext cx="567" cy="1578"/>
                  </a:xfrm>
                  <a:custGeom>
                    <a:avLst/>
                    <a:gdLst>
                      <a:gd name="T0" fmla="*/ 0 w 567"/>
                      <a:gd name="T1" fmla="*/ 0 h 1578"/>
                      <a:gd name="T2" fmla="*/ 567 w 567"/>
                      <a:gd name="T3" fmla="*/ 0 h 1578"/>
                      <a:gd name="T4" fmla="*/ 567 w 567"/>
                      <a:gd name="T5" fmla="*/ 1578 h 1578"/>
                      <a:gd name="T6" fmla="*/ 0 w 567"/>
                      <a:gd name="T7" fmla="*/ 1578 h 1578"/>
                      <a:gd name="T8" fmla="*/ 0 w 567"/>
                      <a:gd name="T9" fmla="*/ 0 h 1578"/>
                      <a:gd name="T10" fmla="*/ 0 w 567"/>
                      <a:gd name="T11" fmla="*/ 0 h 1578"/>
                    </a:gdLst>
                    <a:ahLst/>
                    <a:cxnLst>
                      <a:cxn ang="0">
                        <a:pos x="T0" y="T1"/>
                      </a:cxn>
                      <a:cxn ang="0">
                        <a:pos x="T2" y="T3"/>
                      </a:cxn>
                      <a:cxn ang="0">
                        <a:pos x="T4" y="T5"/>
                      </a:cxn>
                      <a:cxn ang="0">
                        <a:pos x="T6" y="T7"/>
                      </a:cxn>
                      <a:cxn ang="0">
                        <a:pos x="T8" y="T9"/>
                      </a:cxn>
                      <a:cxn ang="0">
                        <a:pos x="T10" y="T11"/>
                      </a:cxn>
                    </a:cxnLst>
                    <a:rect l="0" t="0" r="r" b="b"/>
                    <a:pathLst>
                      <a:path w="567" h="1578">
                        <a:moveTo>
                          <a:pt x="0" y="0"/>
                        </a:moveTo>
                        <a:lnTo>
                          <a:pt x="567" y="0"/>
                        </a:lnTo>
                        <a:lnTo>
                          <a:pt x="567" y="1578"/>
                        </a:lnTo>
                        <a:lnTo>
                          <a:pt x="0" y="1578"/>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641" name="Freeform 21"/>
                  <p:cNvSpPr>
                    <a:spLocks/>
                  </p:cNvSpPr>
                  <p:nvPr/>
                </p:nvSpPr>
                <p:spPr bwMode="auto">
                  <a:xfrm>
                    <a:off x="4116" y="2052"/>
                    <a:ext cx="567" cy="953"/>
                  </a:xfrm>
                  <a:custGeom>
                    <a:avLst/>
                    <a:gdLst>
                      <a:gd name="T0" fmla="*/ 0 w 567"/>
                      <a:gd name="T1" fmla="*/ 0 h 953"/>
                      <a:gd name="T2" fmla="*/ 567 w 567"/>
                      <a:gd name="T3" fmla="*/ 0 h 953"/>
                      <a:gd name="T4" fmla="*/ 567 w 567"/>
                      <a:gd name="T5" fmla="*/ 953 h 953"/>
                      <a:gd name="T6" fmla="*/ 0 w 567"/>
                      <a:gd name="T7" fmla="*/ 953 h 953"/>
                      <a:gd name="T8" fmla="*/ 0 w 567"/>
                      <a:gd name="T9" fmla="*/ 0 h 953"/>
                      <a:gd name="T10" fmla="*/ 0 w 567"/>
                      <a:gd name="T11" fmla="*/ 0 h 953"/>
                    </a:gdLst>
                    <a:ahLst/>
                    <a:cxnLst>
                      <a:cxn ang="0">
                        <a:pos x="T0" y="T1"/>
                      </a:cxn>
                      <a:cxn ang="0">
                        <a:pos x="T2" y="T3"/>
                      </a:cxn>
                      <a:cxn ang="0">
                        <a:pos x="T4" y="T5"/>
                      </a:cxn>
                      <a:cxn ang="0">
                        <a:pos x="T6" y="T7"/>
                      </a:cxn>
                      <a:cxn ang="0">
                        <a:pos x="T8" y="T9"/>
                      </a:cxn>
                      <a:cxn ang="0">
                        <a:pos x="T10" y="T11"/>
                      </a:cxn>
                    </a:cxnLst>
                    <a:rect l="0" t="0" r="r" b="b"/>
                    <a:pathLst>
                      <a:path w="567" h="953">
                        <a:moveTo>
                          <a:pt x="0" y="0"/>
                        </a:moveTo>
                        <a:lnTo>
                          <a:pt x="567" y="0"/>
                        </a:lnTo>
                        <a:lnTo>
                          <a:pt x="567" y="953"/>
                        </a:lnTo>
                        <a:lnTo>
                          <a:pt x="0" y="953"/>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642" name="Freeform 22"/>
                  <p:cNvSpPr>
                    <a:spLocks/>
                  </p:cNvSpPr>
                  <p:nvPr/>
                </p:nvSpPr>
                <p:spPr bwMode="auto">
                  <a:xfrm>
                    <a:off x="3151" y="1756"/>
                    <a:ext cx="567" cy="1249"/>
                  </a:xfrm>
                  <a:custGeom>
                    <a:avLst/>
                    <a:gdLst>
                      <a:gd name="T0" fmla="*/ 0 w 567"/>
                      <a:gd name="T1" fmla="*/ 0 h 1249"/>
                      <a:gd name="T2" fmla="*/ 567 w 567"/>
                      <a:gd name="T3" fmla="*/ 0 h 1249"/>
                      <a:gd name="T4" fmla="*/ 567 w 567"/>
                      <a:gd name="T5" fmla="*/ 1249 h 1249"/>
                      <a:gd name="T6" fmla="*/ 0 w 567"/>
                      <a:gd name="T7" fmla="*/ 1249 h 1249"/>
                      <a:gd name="T8" fmla="*/ 0 w 567"/>
                      <a:gd name="T9" fmla="*/ 0 h 1249"/>
                      <a:gd name="T10" fmla="*/ 0 w 567"/>
                      <a:gd name="T11" fmla="*/ 0 h 1249"/>
                    </a:gdLst>
                    <a:ahLst/>
                    <a:cxnLst>
                      <a:cxn ang="0">
                        <a:pos x="T0" y="T1"/>
                      </a:cxn>
                      <a:cxn ang="0">
                        <a:pos x="T2" y="T3"/>
                      </a:cxn>
                      <a:cxn ang="0">
                        <a:pos x="T4" y="T5"/>
                      </a:cxn>
                      <a:cxn ang="0">
                        <a:pos x="T6" y="T7"/>
                      </a:cxn>
                      <a:cxn ang="0">
                        <a:pos x="T8" y="T9"/>
                      </a:cxn>
                      <a:cxn ang="0">
                        <a:pos x="T10" y="T11"/>
                      </a:cxn>
                    </a:cxnLst>
                    <a:rect l="0" t="0" r="r" b="b"/>
                    <a:pathLst>
                      <a:path w="567" h="1249">
                        <a:moveTo>
                          <a:pt x="0" y="0"/>
                        </a:moveTo>
                        <a:lnTo>
                          <a:pt x="567" y="0"/>
                        </a:lnTo>
                        <a:lnTo>
                          <a:pt x="567" y="1249"/>
                        </a:lnTo>
                        <a:lnTo>
                          <a:pt x="0" y="1249"/>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643" name="Freeform 23"/>
                  <p:cNvSpPr>
                    <a:spLocks/>
                  </p:cNvSpPr>
                  <p:nvPr/>
                </p:nvSpPr>
                <p:spPr bwMode="auto">
                  <a:xfrm>
                    <a:off x="2186" y="2335"/>
                    <a:ext cx="567" cy="670"/>
                  </a:xfrm>
                  <a:custGeom>
                    <a:avLst/>
                    <a:gdLst>
                      <a:gd name="T0" fmla="*/ 0 w 567"/>
                      <a:gd name="T1" fmla="*/ 0 h 670"/>
                      <a:gd name="T2" fmla="*/ 567 w 567"/>
                      <a:gd name="T3" fmla="*/ 0 h 670"/>
                      <a:gd name="T4" fmla="*/ 567 w 567"/>
                      <a:gd name="T5" fmla="*/ 670 h 670"/>
                      <a:gd name="T6" fmla="*/ 0 w 567"/>
                      <a:gd name="T7" fmla="*/ 670 h 670"/>
                      <a:gd name="T8" fmla="*/ 0 w 567"/>
                      <a:gd name="T9" fmla="*/ 0 h 670"/>
                      <a:gd name="T10" fmla="*/ 0 w 567"/>
                      <a:gd name="T11" fmla="*/ 0 h 670"/>
                    </a:gdLst>
                    <a:ahLst/>
                    <a:cxnLst>
                      <a:cxn ang="0">
                        <a:pos x="T0" y="T1"/>
                      </a:cxn>
                      <a:cxn ang="0">
                        <a:pos x="T2" y="T3"/>
                      </a:cxn>
                      <a:cxn ang="0">
                        <a:pos x="T4" y="T5"/>
                      </a:cxn>
                      <a:cxn ang="0">
                        <a:pos x="T6" y="T7"/>
                      </a:cxn>
                      <a:cxn ang="0">
                        <a:pos x="T8" y="T9"/>
                      </a:cxn>
                      <a:cxn ang="0">
                        <a:pos x="T10" y="T11"/>
                      </a:cxn>
                    </a:cxnLst>
                    <a:rect l="0" t="0" r="r" b="b"/>
                    <a:pathLst>
                      <a:path w="567" h="670">
                        <a:moveTo>
                          <a:pt x="0" y="0"/>
                        </a:moveTo>
                        <a:lnTo>
                          <a:pt x="567" y="0"/>
                        </a:lnTo>
                        <a:lnTo>
                          <a:pt x="567" y="670"/>
                        </a:lnTo>
                        <a:lnTo>
                          <a:pt x="0" y="67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grpSp>
            <p:sp>
              <p:nvSpPr>
                <p:cNvPr id="635" name="TextBox 634"/>
                <p:cNvSpPr txBox="1"/>
                <p:nvPr/>
              </p:nvSpPr>
              <p:spPr>
                <a:xfrm>
                  <a:off x="5371207" y="6228483"/>
                  <a:ext cx="909506" cy="312438"/>
                </a:xfrm>
                <a:prstGeom prst="rect">
                  <a:avLst/>
                </a:prstGeom>
                <a:noFill/>
              </p:spPr>
              <p:txBody>
                <a:bodyPr wrap="square" lIns="0" tIns="0" rIns="0" bIns="0" rtlCol="0">
                  <a:noAutofit/>
                </a:bodyPr>
                <a:lstStyle/>
                <a:p>
                  <a:pPr algn="ctr" defTabSz="932283">
                    <a:lnSpc>
                      <a:spcPct val="90000"/>
                    </a:lnSpc>
                    <a:spcAft>
                      <a:spcPts val="600"/>
                    </a:spcAft>
                  </a:pPr>
                  <a:r>
                    <a:rPr lang="en-US" sz="1199" dirty="0">
                      <a:gradFill>
                        <a:gsLst>
                          <a:gs pos="2917">
                            <a:srgbClr val="FFFFFF"/>
                          </a:gs>
                          <a:gs pos="30000">
                            <a:srgbClr val="FFFFFF"/>
                          </a:gs>
                        </a:gsLst>
                        <a:lin ang="5400000" scaled="0"/>
                      </a:gradFill>
                    </a:rPr>
                    <a:t>Lync</a:t>
                  </a:r>
                </a:p>
              </p:txBody>
            </p:sp>
            <p:sp>
              <p:nvSpPr>
                <p:cNvPr id="636" name="TextBox 635"/>
                <p:cNvSpPr txBox="1"/>
                <p:nvPr/>
              </p:nvSpPr>
              <p:spPr>
                <a:xfrm>
                  <a:off x="6225029" y="6228483"/>
                  <a:ext cx="909506" cy="312438"/>
                </a:xfrm>
                <a:prstGeom prst="rect">
                  <a:avLst/>
                </a:prstGeom>
                <a:noFill/>
              </p:spPr>
              <p:txBody>
                <a:bodyPr wrap="square" lIns="0" tIns="0" rIns="0" bIns="0" rtlCol="0">
                  <a:noAutofit/>
                </a:bodyPr>
                <a:lstStyle/>
                <a:p>
                  <a:pPr algn="ctr" defTabSz="932283">
                    <a:lnSpc>
                      <a:spcPct val="90000"/>
                    </a:lnSpc>
                    <a:spcAft>
                      <a:spcPts val="600"/>
                    </a:spcAft>
                  </a:pPr>
                  <a:r>
                    <a:rPr lang="en-US" sz="1199" dirty="0">
                      <a:gradFill>
                        <a:gsLst>
                          <a:gs pos="2917">
                            <a:srgbClr val="FFFFFF"/>
                          </a:gs>
                          <a:gs pos="30000">
                            <a:srgbClr val="FFFFFF"/>
                          </a:gs>
                        </a:gsLst>
                        <a:lin ang="5400000" scaled="0"/>
                      </a:gradFill>
                    </a:rPr>
                    <a:t>OneNote</a:t>
                  </a:r>
                </a:p>
              </p:txBody>
            </p:sp>
            <p:sp>
              <p:nvSpPr>
                <p:cNvPr id="637" name="TextBox 636"/>
                <p:cNvSpPr txBox="1"/>
                <p:nvPr/>
              </p:nvSpPr>
              <p:spPr>
                <a:xfrm>
                  <a:off x="7097844" y="6228483"/>
                  <a:ext cx="909506" cy="312438"/>
                </a:xfrm>
                <a:prstGeom prst="rect">
                  <a:avLst/>
                </a:prstGeom>
                <a:noFill/>
              </p:spPr>
              <p:txBody>
                <a:bodyPr wrap="square" lIns="0" tIns="0" rIns="0" bIns="0" rtlCol="0">
                  <a:noAutofit/>
                </a:bodyPr>
                <a:lstStyle/>
                <a:p>
                  <a:pPr algn="ctr" defTabSz="932283">
                    <a:lnSpc>
                      <a:spcPct val="90000"/>
                    </a:lnSpc>
                    <a:spcAft>
                      <a:spcPts val="600"/>
                    </a:spcAft>
                  </a:pPr>
                  <a:r>
                    <a:rPr lang="en-US" sz="1199" dirty="0">
                      <a:gradFill>
                        <a:gsLst>
                          <a:gs pos="2917">
                            <a:srgbClr val="FFFFFF"/>
                          </a:gs>
                          <a:gs pos="30000">
                            <a:srgbClr val="FFFFFF"/>
                          </a:gs>
                        </a:gsLst>
                        <a:lin ang="5400000" scaled="0"/>
                      </a:gradFill>
                    </a:rPr>
                    <a:t>Yammer</a:t>
                  </a:r>
                </a:p>
              </p:txBody>
            </p:sp>
          </p:grpSp>
        </p:grpSp>
        <p:sp>
          <p:nvSpPr>
            <p:cNvPr id="646" name="Freeform 5"/>
            <p:cNvSpPr>
              <a:spLocks noChangeAspect="1" noEditPoints="1"/>
            </p:cNvSpPr>
            <p:nvPr/>
          </p:nvSpPr>
          <p:spPr bwMode="auto">
            <a:xfrm>
              <a:off x="5623701" y="4083912"/>
              <a:ext cx="308106" cy="409530"/>
            </a:xfrm>
            <a:custGeom>
              <a:avLst/>
              <a:gdLst>
                <a:gd name="T0" fmla="*/ 120 w 304"/>
                <a:gd name="T1" fmla="*/ 0 h 390"/>
                <a:gd name="T2" fmla="*/ 45 w 304"/>
                <a:gd name="T3" fmla="*/ 65 h 390"/>
                <a:gd name="T4" fmla="*/ 45 w 304"/>
                <a:gd name="T5" fmla="*/ 91 h 390"/>
                <a:gd name="T6" fmla="*/ 0 w 304"/>
                <a:gd name="T7" fmla="*/ 132 h 390"/>
                <a:gd name="T8" fmla="*/ 0 w 304"/>
                <a:gd name="T9" fmla="*/ 390 h 390"/>
                <a:gd name="T10" fmla="*/ 263 w 304"/>
                <a:gd name="T11" fmla="*/ 390 h 390"/>
                <a:gd name="T12" fmla="*/ 263 w 304"/>
                <a:gd name="T13" fmla="*/ 323 h 390"/>
                <a:gd name="T14" fmla="*/ 304 w 304"/>
                <a:gd name="T15" fmla="*/ 323 h 390"/>
                <a:gd name="T16" fmla="*/ 304 w 304"/>
                <a:gd name="T17" fmla="*/ 0 h 390"/>
                <a:gd name="T18" fmla="*/ 120 w 304"/>
                <a:gd name="T19" fmla="*/ 0 h 390"/>
                <a:gd name="T20" fmla="*/ 120 w 304"/>
                <a:gd name="T21" fmla="*/ 0 h 390"/>
                <a:gd name="T22" fmla="*/ 120 w 304"/>
                <a:gd name="T23" fmla="*/ 0 h 390"/>
                <a:gd name="T24" fmla="*/ 237 w 304"/>
                <a:gd name="T25" fmla="*/ 366 h 390"/>
                <a:gd name="T26" fmla="*/ 26 w 304"/>
                <a:gd name="T27" fmla="*/ 366 h 390"/>
                <a:gd name="T28" fmla="*/ 26 w 304"/>
                <a:gd name="T29" fmla="*/ 156 h 390"/>
                <a:gd name="T30" fmla="*/ 45 w 304"/>
                <a:gd name="T31" fmla="*/ 156 h 390"/>
                <a:gd name="T32" fmla="*/ 45 w 304"/>
                <a:gd name="T33" fmla="*/ 323 h 390"/>
                <a:gd name="T34" fmla="*/ 237 w 304"/>
                <a:gd name="T35" fmla="*/ 323 h 390"/>
                <a:gd name="T36" fmla="*/ 237 w 304"/>
                <a:gd name="T37" fmla="*/ 366 h 390"/>
                <a:gd name="T38" fmla="*/ 237 w 304"/>
                <a:gd name="T39" fmla="*/ 366 h 390"/>
                <a:gd name="T40" fmla="*/ 237 w 304"/>
                <a:gd name="T41" fmla="*/ 366 h 390"/>
                <a:gd name="T42" fmla="*/ 278 w 304"/>
                <a:gd name="T43" fmla="*/ 299 h 390"/>
                <a:gd name="T44" fmla="*/ 72 w 304"/>
                <a:gd name="T45" fmla="*/ 299 h 390"/>
                <a:gd name="T46" fmla="*/ 72 w 304"/>
                <a:gd name="T47" fmla="*/ 87 h 390"/>
                <a:gd name="T48" fmla="*/ 152 w 304"/>
                <a:gd name="T49" fmla="*/ 87 h 390"/>
                <a:gd name="T50" fmla="*/ 152 w 304"/>
                <a:gd name="T51" fmla="*/ 24 h 390"/>
                <a:gd name="T52" fmla="*/ 278 w 304"/>
                <a:gd name="T53" fmla="*/ 24 h 390"/>
                <a:gd name="T54" fmla="*/ 278 w 304"/>
                <a:gd name="T55" fmla="*/ 299 h 390"/>
                <a:gd name="T56" fmla="*/ 278 w 304"/>
                <a:gd name="T57" fmla="*/ 299 h 390"/>
                <a:gd name="T58" fmla="*/ 278 w 304"/>
                <a:gd name="T59" fmla="*/ 299 h 390"/>
                <a:gd name="T60" fmla="*/ 113 w 304"/>
                <a:gd name="T61" fmla="*/ 135 h 390"/>
                <a:gd name="T62" fmla="*/ 251 w 304"/>
                <a:gd name="T63" fmla="*/ 135 h 390"/>
                <a:gd name="T64" fmla="*/ 251 w 304"/>
                <a:gd name="T65" fmla="*/ 159 h 390"/>
                <a:gd name="T66" fmla="*/ 113 w 304"/>
                <a:gd name="T67" fmla="*/ 159 h 390"/>
                <a:gd name="T68" fmla="*/ 113 w 304"/>
                <a:gd name="T69" fmla="*/ 135 h 390"/>
                <a:gd name="T70" fmla="*/ 113 w 304"/>
                <a:gd name="T71" fmla="*/ 135 h 390"/>
                <a:gd name="T72" fmla="*/ 113 w 304"/>
                <a:gd name="T73" fmla="*/ 173 h 390"/>
                <a:gd name="T74" fmla="*/ 251 w 304"/>
                <a:gd name="T75" fmla="*/ 173 h 390"/>
                <a:gd name="T76" fmla="*/ 251 w 304"/>
                <a:gd name="T77" fmla="*/ 197 h 390"/>
                <a:gd name="T78" fmla="*/ 113 w 304"/>
                <a:gd name="T79" fmla="*/ 197 h 390"/>
                <a:gd name="T80" fmla="*/ 113 w 304"/>
                <a:gd name="T81" fmla="*/ 173 h 390"/>
                <a:gd name="T82" fmla="*/ 113 w 304"/>
                <a:gd name="T83" fmla="*/ 173 h 390"/>
                <a:gd name="T84" fmla="*/ 113 w 304"/>
                <a:gd name="T85" fmla="*/ 212 h 390"/>
                <a:gd name="T86" fmla="*/ 251 w 304"/>
                <a:gd name="T87" fmla="*/ 212 h 390"/>
                <a:gd name="T88" fmla="*/ 251 w 304"/>
                <a:gd name="T89" fmla="*/ 236 h 390"/>
                <a:gd name="T90" fmla="*/ 113 w 304"/>
                <a:gd name="T91" fmla="*/ 236 h 390"/>
                <a:gd name="T92" fmla="*/ 113 w 304"/>
                <a:gd name="T93" fmla="*/ 212 h 390"/>
                <a:gd name="T94" fmla="*/ 113 w 304"/>
                <a:gd name="T95" fmla="*/ 212 h 390"/>
                <a:gd name="T96" fmla="*/ 113 w 304"/>
                <a:gd name="T97" fmla="*/ 250 h 390"/>
                <a:gd name="T98" fmla="*/ 251 w 304"/>
                <a:gd name="T99" fmla="*/ 250 h 390"/>
                <a:gd name="T100" fmla="*/ 251 w 304"/>
                <a:gd name="T101" fmla="*/ 274 h 390"/>
                <a:gd name="T102" fmla="*/ 113 w 304"/>
                <a:gd name="T103" fmla="*/ 274 h 390"/>
                <a:gd name="T104" fmla="*/ 113 w 304"/>
                <a:gd name="T105" fmla="*/ 250 h 390"/>
                <a:gd name="T106" fmla="*/ 113 w 304"/>
                <a:gd name="T107" fmla="*/ 25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90">
                  <a:moveTo>
                    <a:pt x="120" y="0"/>
                  </a:moveTo>
                  <a:lnTo>
                    <a:pt x="45" y="65"/>
                  </a:lnTo>
                  <a:lnTo>
                    <a:pt x="45" y="91"/>
                  </a:lnTo>
                  <a:lnTo>
                    <a:pt x="0" y="132"/>
                  </a:lnTo>
                  <a:lnTo>
                    <a:pt x="0" y="390"/>
                  </a:lnTo>
                  <a:lnTo>
                    <a:pt x="263" y="390"/>
                  </a:lnTo>
                  <a:lnTo>
                    <a:pt x="263" y="323"/>
                  </a:lnTo>
                  <a:lnTo>
                    <a:pt x="304" y="323"/>
                  </a:lnTo>
                  <a:lnTo>
                    <a:pt x="304" y="0"/>
                  </a:lnTo>
                  <a:lnTo>
                    <a:pt x="120" y="0"/>
                  </a:lnTo>
                  <a:lnTo>
                    <a:pt x="120" y="0"/>
                  </a:lnTo>
                  <a:lnTo>
                    <a:pt x="120" y="0"/>
                  </a:lnTo>
                  <a:close/>
                  <a:moveTo>
                    <a:pt x="237" y="366"/>
                  </a:moveTo>
                  <a:lnTo>
                    <a:pt x="26" y="366"/>
                  </a:lnTo>
                  <a:lnTo>
                    <a:pt x="26" y="156"/>
                  </a:lnTo>
                  <a:lnTo>
                    <a:pt x="45" y="156"/>
                  </a:lnTo>
                  <a:lnTo>
                    <a:pt x="45" y="323"/>
                  </a:lnTo>
                  <a:lnTo>
                    <a:pt x="237" y="323"/>
                  </a:lnTo>
                  <a:lnTo>
                    <a:pt x="237" y="366"/>
                  </a:lnTo>
                  <a:lnTo>
                    <a:pt x="237" y="366"/>
                  </a:lnTo>
                  <a:lnTo>
                    <a:pt x="237" y="366"/>
                  </a:lnTo>
                  <a:close/>
                  <a:moveTo>
                    <a:pt x="278" y="299"/>
                  </a:moveTo>
                  <a:lnTo>
                    <a:pt x="72" y="299"/>
                  </a:lnTo>
                  <a:lnTo>
                    <a:pt x="72" y="87"/>
                  </a:lnTo>
                  <a:lnTo>
                    <a:pt x="152" y="87"/>
                  </a:lnTo>
                  <a:lnTo>
                    <a:pt x="152" y="24"/>
                  </a:lnTo>
                  <a:lnTo>
                    <a:pt x="278" y="24"/>
                  </a:lnTo>
                  <a:lnTo>
                    <a:pt x="278" y="299"/>
                  </a:lnTo>
                  <a:lnTo>
                    <a:pt x="278" y="299"/>
                  </a:lnTo>
                  <a:lnTo>
                    <a:pt x="278" y="299"/>
                  </a:lnTo>
                  <a:close/>
                  <a:moveTo>
                    <a:pt x="113" y="135"/>
                  </a:moveTo>
                  <a:lnTo>
                    <a:pt x="251" y="135"/>
                  </a:lnTo>
                  <a:lnTo>
                    <a:pt x="251" y="159"/>
                  </a:lnTo>
                  <a:lnTo>
                    <a:pt x="113" y="159"/>
                  </a:lnTo>
                  <a:lnTo>
                    <a:pt x="113" y="135"/>
                  </a:lnTo>
                  <a:lnTo>
                    <a:pt x="113" y="135"/>
                  </a:lnTo>
                  <a:close/>
                  <a:moveTo>
                    <a:pt x="113" y="173"/>
                  </a:moveTo>
                  <a:lnTo>
                    <a:pt x="251" y="173"/>
                  </a:lnTo>
                  <a:lnTo>
                    <a:pt x="251" y="197"/>
                  </a:lnTo>
                  <a:lnTo>
                    <a:pt x="113" y="197"/>
                  </a:lnTo>
                  <a:lnTo>
                    <a:pt x="113" y="173"/>
                  </a:lnTo>
                  <a:lnTo>
                    <a:pt x="113" y="173"/>
                  </a:lnTo>
                  <a:close/>
                  <a:moveTo>
                    <a:pt x="113" y="212"/>
                  </a:moveTo>
                  <a:lnTo>
                    <a:pt x="251" y="212"/>
                  </a:lnTo>
                  <a:lnTo>
                    <a:pt x="251" y="236"/>
                  </a:lnTo>
                  <a:lnTo>
                    <a:pt x="113" y="236"/>
                  </a:lnTo>
                  <a:lnTo>
                    <a:pt x="113" y="212"/>
                  </a:lnTo>
                  <a:lnTo>
                    <a:pt x="113" y="212"/>
                  </a:lnTo>
                  <a:close/>
                  <a:moveTo>
                    <a:pt x="113" y="250"/>
                  </a:moveTo>
                  <a:lnTo>
                    <a:pt x="251" y="250"/>
                  </a:lnTo>
                  <a:lnTo>
                    <a:pt x="251" y="274"/>
                  </a:lnTo>
                  <a:lnTo>
                    <a:pt x="113" y="274"/>
                  </a:lnTo>
                  <a:lnTo>
                    <a:pt x="113" y="250"/>
                  </a:lnTo>
                  <a:lnTo>
                    <a:pt x="113" y="250"/>
                  </a:lnTo>
                  <a:close/>
                </a:path>
              </a:pathLst>
            </a:custGeom>
            <a:solidFill>
              <a:srgbClr val="F0F0F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558" tIns="45678" rIns="0" bIns="45678" numCol="1" spcCol="0" rtlCol="0" fromWordArt="0" anchor="ctr" anchorCtr="0" forceAA="0" compatLnSpc="1">
              <a:prstTxWarp prst="textNoShape">
                <a:avLst/>
              </a:prstTxWarp>
              <a:noAutofit/>
            </a:bodyPr>
            <a:lstStyle/>
            <a:p>
              <a:pPr defTabSz="931647">
                <a:lnSpc>
                  <a:spcPct val="90000"/>
                </a:lnSpc>
                <a:spcAft>
                  <a:spcPts val="600"/>
                </a:spcAft>
              </a:pPr>
              <a:endParaRPr lang="en-US" sz="1397" b="1" dirty="0">
                <a:gradFill>
                  <a:gsLst>
                    <a:gs pos="50427">
                      <a:srgbClr val="FFFFFF"/>
                    </a:gs>
                    <a:gs pos="30000">
                      <a:srgbClr val="FFFFFF"/>
                    </a:gs>
                  </a:gsLst>
                  <a:lin ang="5400000" scaled="0"/>
                </a:gradFill>
              </a:endParaRPr>
            </a:p>
          </p:txBody>
        </p:sp>
        <p:sp>
          <p:nvSpPr>
            <p:cNvPr id="647" name="Freeform 5"/>
            <p:cNvSpPr>
              <a:spLocks noChangeAspect="1" noEditPoints="1"/>
            </p:cNvSpPr>
            <p:nvPr/>
          </p:nvSpPr>
          <p:spPr bwMode="auto">
            <a:xfrm>
              <a:off x="4661060" y="4095618"/>
              <a:ext cx="464949" cy="385126"/>
            </a:xfrm>
            <a:custGeom>
              <a:avLst/>
              <a:gdLst>
                <a:gd name="T0" fmla="*/ 240 w 400"/>
                <a:gd name="T1" fmla="*/ 84 h 342"/>
                <a:gd name="T2" fmla="*/ 160 w 400"/>
                <a:gd name="T3" fmla="*/ 84 h 342"/>
                <a:gd name="T4" fmla="*/ 136 w 400"/>
                <a:gd name="T5" fmla="*/ 108 h 342"/>
                <a:gd name="T6" fmla="*/ 136 w 400"/>
                <a:gd name="T7" fmla="*/ 217 h 342"/>
                <a:gd name="T8" fmla="*/ 160 w 400"/>
                <a:gd name="T9" fmla="*/ 241 h 342"/>
                <a:gd name="T10" fmla="*/ 160 w 400"/>
                <a:gd name="T11" fmla="*/ 241 h 342"/>
                <a:gd name="T12" fmla="*/ 160 w 400"/>
                <a:gd name="T13" fmla="*/ 318 h 342"/>
                <a:gd name="T14" fmla="*/ 183 w 400"/>
                <a:gd name="T15" fmla="*/ 342 h 342"/>
                <a:gd name="T16" fmla="*/ 217 w 400"/>
                <a:gd name="T17" fmla="*/ 342 h 342"/>
                <a:gd name="T18" fmla="*/ 240 w 400"/>
                <a:gd name="T19" fmla="*/ 318 h 342"/>
                <a:gd name="T20" fmla="*/ 240 w 400"/>
                <a:gd name="T21" fmla="*/ 241 h 342"/>
                <a:gd name="T22" fmla="*/ 240 w 400"/>
                <a:gd name="T23" fmla="*/ 241 h 342"/>
                <a:gd name="T24" fmla="*/ 264 w 400"/>
                <a:gd name="T25" fmla="*/ 217 h 342"/>
                <a:gd name="T26" fmla="*/ 264 w 400"/>
                <a:gd name="T27" fmla="*/ 108 h 342"/>
                <a:gd name="T28" fmla="*/ 240 w 400"/>
                <a:gd name="T29" fmla="*/ 84 h 342"/>
                <a:gd name="T30" fmla="*/ 200 w 400"/>
                <a:gd name="T31" fmla="*/ 0 h 342"/>
                <a:gd name="T32" fmla="*/ 238 w 400"/>
                <a:gd name="T33" fmla="*/ 38 h 342"/>
                <a:gd name="T34" fmla="*/ 200 w 400"/>
                <a:gd name="T35" fmla="*/ 77 h 342"/>
                <a:gd name="T36" fmla="*/ 162 w 400"/>
                <a:gd name="T37" fmla="*/ 38 h 342"/>
                <a:gd name="T38" fmla="*/ 200 w 400"/>
                <a:gd name="T39" fmla="*/ 0 h 342"/>
                <a:gd name="T40" fmla="*/ 380 w 400"/>
                <a:gd name="T41" fmla="*/ 93 h 342"/>
                <a:gd name="T42" fmla="*/ 311 w 400"/>
                <a:gd name="T43" fmla="*/ 93 h 342"/>
                <a:gd name="T44" fmla="*/ 291 w 400"/>
                <a:gd name="T45" fmla="*/ 113 h 342"/>
                <a:gd name="T46" fmla="*/ 291 w 400"/>
                <a:gd name="T47" fmla="*/ 207 h 342"/>
                <a:gd name="T48" fmla="*/ 311 w 400"/>
                <a:gd name="T49" fmla="*/ 227 h 342"/>
                <a:gd name="T50" fmla="*/ 311 w 400"/>
                <a:gd name="T51" fmla="*/ 227 h 342"/>
                <a:gd name="T52" fmla="*/ 311 w 400"/>
                <a:gd name="T53" fmla="*/ 294 h 342"/>
                <a:gd name="T54" fmla="*/ 330 w 400"/>
                <a:gd name="T55" fmla="*/ 314 h 342"/>
                <a:gd name="T56" fmla="*/ 360 w 400"/>
                <a:gd name="T57" fmla="*/ 314 h 342"/>
                <a:gd name="T58" fmla="*/ 380 w 400"/>
                <a:gd name="T59" fmla="*/ 294 h 342"/>
                <a:gd name="T60" fmla="*/ 380 w 400"/>
                <a:gd name="T61" fmla="*/ 227 h 342"/>
                <a:gd name="T62" fmla="*/ 380 w 400"/>
                <a:gd name="T63" fmla="*/ 227 h 342"/>
                <a:gd name="T64" fmla="*/ 400 w 400"/>
                <a:gd name="T65" fmla="*/ 207 h 342"/>
                <a:gd name="T66" fmla="*/ 400 w 400"/>
                <a:gd name="T67" fmla="*/ 113 h 342"/>
                <a:gd name="T68" fmla="*/ 380 w 400"/>
                <a:gd name="T69" fmla="*/ 93 h 342"/>
                <a:gd name="T70" fmla="*/ 345 w 400"/>
                <a:gd name="T71" fmla="*/ 21 h 342"/>
                <a:gd name="T72" fmla="*/ 378 w 400"/>
                <a:gd name="T73" fmla="*/ 54 h 342"/>
                <a:gd name="T74" fmla="*/ 345 w 400"/>
                <a:gd name="T75" fmla="*/ 87 h 342"/>
                <a:gd name="T76" fmla="*/ 313 w 400"/>
                <a:gd name="T77" fmla="*/ 54 h 342"/>
                <a:gd name="T78" fmla="*/ 345 w 400"/>
                <a:gd name="T79" fmla="*/ 21 h 342"/>
                <a:gd name="T80" fmla="*/ 89 w 400"/>
                <a:gd name="T81" fmla="*/ 93 h 342"/>
                <a:gd name="T82" fmla="*/ 20 w 400"/>
                <a:gd name="T83" fmla="*/ 93 h 342"/>
                <a:gd name="T84" fmla="*/ 0 w 400"/>
                <a:gd name="T85" fmla="*/ 113 h 342"/>
                <a:gd name="T86" fmla="*/ 0 w 400"/>
                <a:gd name="T87" fmla="*/ 207 h 342"/>
                <a:gd name="T88" fmla="*/ 20 w 400"/>
                <a:gd name="T89" fmla="*/ 227 h 342"/>
                <a:gd name="T90" fmla="*/ 20 w 400"/>
                <a:gd name="T91" fmla="*/ 227 h 342"/>
                <a:gd name="T92" fmla="*/ 20 w 400"/>
                <a:gd name="T93" fmla="*/ 294 h 342"/>
                <a:gd name="T94" fmla="*/ 40 w 400"/>
                <a:gd name="T95" fmla="*/ 314 h 342"/>
                <a:gd name="T96" fmla="*/ 70 w 400"/>
                <a:gd name="T97" fmla="*/ 314 h 342"/>
                <a:gd name="T98" fmla="*/ 89 w 400"/>
                <a:gd name="T99" fmla="*/ 294 h 342"/>
                <a:gd name="T100" fmla="*/ 89 w 400"/>
                <a:gd name="T101" fmla="*/ 227 h 342"/>
                <a:gd name="T102" fmla="*/ 89 w 400"/>
                <a:gd name="T103" fmla="*/ 227 h 342"/>
                <a:gd name="T104" fmla="*/ 109 w 400"/>
                <a:gd name="T105" fmla="*/ 207 h 342"/>
                <a:gd name="T106" fmla="*/ 109 w 400"/>
                <a:gd name="T107" fmla="*/ 113 h 342"/>
                <a:gd name="T108" fmla="*/ 89 w 400"/>
                <a:gd name="T109" fmla="*/ 93 h 342"/>
                <a:gd name="T110" fmla="*/ 55 w 400"/>
                <a:gd name="T111" fmla="*/ 21 h 342"/>
                <a:gd name="T112" fmla="*/ 87 w 400"/>
                <a:gd name="T113" fmla="*/ 54 h 342"/>
                <a:gd name="T114" fmla="*/ 55 w 400"/>
                <a:gd name="T115" fmla="*/ 87 h 342"/>
                <a:gd name="T116" fmla="*/ 22 w 400"/>
                <a:gd name="T117" fmla="*/ 54 h 342"/>
                <a:gd name="T118" fmla="*/ 55 w 400"/>
                <a:gd name="T119" fmla="*/ 21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00" h="342">
                  <a:moveTo>
                    <a:pt x="240" y="84"/>
                  </a:moveTo>
                  <a:cubicBezTo>
                    <a:pt x="160" y="84"/>
                    <a:pt x="160" y="84"/>
                    <a:pt x="160" y="84"/>
                  </a:cubicBezTo>
                  <a:cubicBezTo>
                    <a:pt x="147" y="84"/>
                    <a:pt x="136" y="95"/>
                    <a:pt x="136" y="108"/>
                  </a:cubicBezTo>
                  <a:cubicBezTo>
                    <a:pt x="136" y="217"/>
                    <a:pt x="136" y="217"/>
                    <a:pt x="136" y="217"/>
                  </a:cubicBezTo>
                  <a:cubicBezTo>
                    <a:pt x="136" y="230"/>
                    <a:pt x="147" y="241"/>
                    <a:pt x="160" y="241"/>
                  </a:cubicBezTo>
                  <a:cubicBezTo>
                    <a:pt x="160" y="241"/>
                    <a:pt x="160" y="241"/>
                    <a:pt x="160" y="241"/>
                  </a:cubicBezTo>
                  <a:cubicBezTo>
                    <a:pt x="160" y="318"/>
                    <a:pt x="160" y="318"/>
                    <a:pt x="160" y="318"/>
                  </a:cubicBezTo>
                  <a:cubicBezTo>
                    <a:pt x="160" y="331"/>
                    <a:pt x="170" y="342"/>
                    <a:pt x="183" y="342"/>
                  </a:cubicBezTo>
                  <a:cubicBezTo>
                    <a:pt x="217" y="342"/>
                    <a:pt x="217" y="342"/>
                    <a:pt x="217" y="342"/>
                  </a:cubicBezTo>
                  <a:cubicBezTo>
                    <a:pt x="230" y="342"/>
                    <a:pt x="240" y="331"/>
                    <a:pt x="240" y="318"/>
                  </a:cubicBezTo>
                  <a:cubicBezTo>
                    <a:pt x="240" y="241"/>
                    <a:pt x="240" y="241"/>
                    <a:pt x="240" y="241"/>
                  </a:cubicBezTo>
                  <a:cubicBezTo>
                    <a:pt x="240" y="241"/>
                    <a:pt x="240" y="241"/>
                    <a:pt x="240" y="241"/>
                  </a:cubicBezTo>
                  <a:cubicBezTo>
                    <a:pt x="253" y="241"/>
                    <a:pt x="264" y="230"/>
                    <a:pt x="264" y="217"/>
                  </a:cubicBezTo>
                  <a:cubicBezTo>
                    <a:pt x="264" y="108"/>
                    <a:pt x="264" y="108"/>
                    <a:pt x="264" y="108"/>
                  </a:cubicBezTo>
                  <a:cubicBezTo>
                    <a:pt x="264" y="95"/>
                    <a:pt x="253" y="84"/>
                    <a:pt x="240" y="84"/>
                  </a:cubicBezTo>
                  <a:close/>
                  <a:moveTo>
                    <a:pt x="200" y="0"/>
                  </a:moveTo>
                  <a:cubicBezTo>
                    <a:pt x="221" y="0"/>
                    <a:pt x="238" y="17"/>
                    <a:pt x="238" y="38"/>
                  </a:cubicBezTo>
                  <a:cubicBezTo>
                    <a:pt x="238" y="59"/>
                    <a:pt x="221" y="77"/>
                    <a:pt x="200" y="77"/>
                  </a:cubicBezTo>
                  <a:cubicBezTo>
                    <a:pt x="179" y="77"/>
                    <a:pt x="162" y="59"/>
                    <a:pt x="162" y="38"/>
                  </a:cubicBezTo>
                  <a:cubicBezTo>
                    <a:pt x="162" y="17"/>
                    <a:pt x="179" y="0"/>
                    <a:pt x="200" y="0"/>
                  </a:cubicBezTo>
                  <a:close/>
                  <a:moveTo>
                    <a:pt x="380" y="93"/>
                  </a:moveTo>
                  <a:cubicBezTo>
                    <a:pt x="311" y="93"/>
                    <a:pt x="311" y="93"/>
                    <a:pt x="311" y="93"/>
                  </a:cubicBezTo>
                  <a:cubicBezTo>
                    <a:pt x="300" y="93"/>
                    <a:pt x="291" y="102"/>
                    <a:pt x="291" y="113"/>
                  </a:cubicBezTo>
                  <a:cubicBezTo>
                    <a:pt x="291" y="207"/>
                    <a:pt x="291" y="207"/>
                    <a:pt x="291" y="207"/>
                  </a:cubicBezTo>
                  <a:cubicBezTo>
                    <a:pt x="291" y="218"/>
                    <a:pt x="300" y="227"/>
                    <a:pt x="311" y="227"/>
                  </a:cubicBezTo>
                  <a:cubicBezTo>
                    <a:pt x="311" y="227"/>
                    <a:pt x="311" y="227"/>
                    <a:pt x="311" y="227"/>
                  </a:cubicBezTo>
                  <a:cubicBezTo>
                    <a:pt x="311" y="294"/>
                    <a:pt x="311" y="294"/>
                    <a:pt x="311" y="294"/>
                  </a:cubicBezTo>
                  <a:cubicBezTo>
                    <a:pt x="311" y="305"/>
                    <a:pt x="320" y="314"/>
                    <a:pt x="330" y="314"/>
                  </a:cubicBezTo>
                  <a:cubicBezTo>
                    <a:pt x="360" y="314"/>
                    <a:pt x="360" y="314"/>
                    <a:pt x="360" y="314"/>
                  </a:cubicBezTo>
                  <a:cubicBezTo>
                    <a:pt x="371" y="314"/>
                    <a:pt x="380" y="305"/>
                    <a:pt x="380" y="294"/>
                  </a:cubicBezTo>
                  <a:cubicBezTo>
                    <a:pt x="380" y="227"/>
                    <a:pt x="380" y="227"/>
                    <a:pt x="380" y="227"/>
                  </a:cubicBezTo>
                  <a:cubicBezTo>
                    <a:pt x="380" y="227"/>
                    <a:pt x="380" y="227"/>
                    <a:pt x="380" y="227"/>
                  </a:cubicBezTo>
                  <a:cubicBezTo>
                    <a:pt x="391" y="227"/>
                    <a:pt x="400" y="218"/>
                    <a:pt x="400" y="207"/>
                  </a:cubicBezTo>
                  <a:cubicBezTo>
                    <a:pt x="400" y="113"/>
                    <a:pt x="400" y="113"/>
                    <a:pt x="400" y="113"/>
                  </a:cubicBezTo>
                  <a:cubicBezTo>
                    <a:pt x="400" y="102"/>
                    <a:pt x="391" y="93"/>
                    <a:pt x="380" y="93"/>
                  </a:cubicBezTo>
                  <a:close/>
                  <a:moveTo>
                    <a:pt x="345" y="21"/>
                  </a:moveTo>
                  <a:cubicBezTo>
                    <a:pt x="363" y="21"/>
                    <a:pt x="378" y="36"/>
                    <a:pt x="378" y="54"/>
                  </a:cubicBezTo>
                  <a:cubicBezTo>
                    <a:pt x="378" y="72"/>
                    <a:pt x="363" y="87"/>
                    <a:pt x="345" y="87"/>
                  </a:cubicBezTo>
                  <a:cubicBezTo>
                    <a:pt x="327" y="87"/>
                    <a:pt x="313" y="72"/>
                    <a:pt x="313" y="54"/>
                  </a:cubicBezTo>
                  <a:cubicBezTo>
                    <a:pt x="313" y="36"/>
                    <a:pt x="327" y="21"/>
                    <a:pt x="345" y="21"/>
                  </a:cubicBezTo>
                  <a:close/>
                  <a:moveTo>
                    <a:pt x="89" y="93"/>
                  </a:moveTo>
                  <a:cubicBezTo>
                    <a:pt x="20" y="93"/>
                    <a:pt x="20" y="93"/>
                    <a:pt x="20" y="93"/>
                  </a:cubicBezTo>
                  <a:cubicBezTo>
                    <a:pt x="9" y="93"/>
                    <a:pt x="0" y="102"/>
                    <a:pt x="0" y="113"/>
                  </a:cubicBezTo>
                  <a:cubicBezTo>
                    <a:pt x="0" y="207"/>
                    <a:pt x="0" y="207"/>
                    <a:pt x="0" y="207"/>
                  </a:cubicBezTo>
                  <a:cubicBezTo>
                    <a:pt x="0" y="218"/>
                    <a:pt x="9" y="227"/>
                    <a:pt x="20" y="227"/>
                  </a:cubicBezTo>
                  <a:cubicBezTo>
                    <a:pt x="20" y="227"/>
                    <a:pt x="20" y="227"/>
                    <a:pt x="20" y="227"/>
                  </a:cubicBezTo>
                  <a:cubicBezTo>
                    <a:pt x="20" y="294"/>
                    <a:pt x="20" y="294"/>
                    <a:pt x="20" y="294"/>
                  </a:cubicBezTo>
                  <a:cubicBezTo>
                    <a:pt x="20" y="305"/>
                    <a:pt x="29" y="314"/>
                    <a:pt x="40" y="314"/>
                  </a:cubicBezTo>
                  <a:cubicBezTo>
                    <a:pt x="70" y="314"/>
                    <a:pt x="70" y="314"/>
                    <a:pt x="70" y="314"/>
                  </a:cubicBezTo>
                  <a:cubicBezTo>
                    <a:pt x="80" y="314"/>
                    <a:pt x="89" y="305"/>
                    <a:pt x="89" y="294"/>
                  </a:cubicBezTo>
                  <a:cubicBezTo>
                    <a:pt x="89" y="227"/>
                    <a:pt x="89" y="227"/>
                    <a:pt x="89" y="227"/>
                  </a:cubicBezTo>
                  <a:cubicBezTo>
                    <a:pt x="89" y="227"/>
                    <a:pt x="89" y="227"/>
                    <a:pt x="89" y="227"/>
                  </a:cubicBezTo>
                  <a:cubicBezTo>
                    <a:pt x="100" y="227"/>
                    <a:pt x="109" y="218"/>
                    <a:pt x="109" y="207"/>
                  </a:cubicBezTo>
                  <a:cubicBezTo>
                    <a:pt x="109" y="113"/>
                    <a:pt x="109" y="113"/>
                    <a:pt x="109" y="113"/>
                  </a:cubicBezTo>
                  <a:cubicBezTo>
                    <a:pt x="109" y="102"/>
                    <a:pt x="100" y="93"/>
                    <a:pt x="89" y="93"/>
                  </a:cubicBezTo>
                  <a:close/>
                  <a:moveTo>
                    <a:pt x="55" y="21"/>
                  </a:moveTo>
                  <a:cubicBezTo>
                    <a:pt x="73" y="21"/>
                    <a:pt x="87" y="36"/>
                    <a:pt x="87" y="54"/>
                  </a:cubicBezTo>
                  <a:cubicBezTo>
                    <a:pt x="87" y="72"/>
                    <a:pt x="73" y="87"/>
                    <a:pt x="55" y="87"/>
                  </a:cubicBezTo>
                  <a:cubicBezTo>
                    <a:pt x="37" y="87"/>
                    <a:pt x="22" y="72"/>
                    <a:pt x="22" y="54"/>
                  </a:cubicBezTo>
                  <a:cubicBezTo>
                    <a:pt x="22" y="36"/>
                    <a:pt x="37" y="21"/>
                    <a:pt x="55" y="21"/>
                  </a:cubicBezTo>
                  <a:close/>
                </a:path>
              </a:pathLst>
            </a:custGeom>
            <a:solidFill>
              <a:srgbClr val="F0F0F0"/>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558" tIns="45678" rIns="0" bIns="45678" numCol="1" spcCol="0" rtlCol="0" fromWordArt="0" anchor="ctr" anchorCtr="0" forceAA="0" compatLnSpc="1">
              <a:prstTxWarp prst="textNoShape">
                <a:avLst/>
              </a:prstTxWarp>
              <a:noAutofit/>
            </a:bodyPr>
            <a:lstStyle/>
            <a:p>
              <a:pPr defTabSz="931647">
                <a:lnSpc>
                  <a:spcPct val="90000"/>
                </a:lnSpc>
                <a:spcAft>
                  <a:spcPts val="600"/>
                </a:spcAft>
              </a:pPr>
              <a:endParaRPr lang="en-US" sz="1397" b="1" dirty="0">
                <a:gradFill>
                  <a:gsLst>
                    <a:gs pos="50427">
                      <a:srgbClr val="FFFFFF"/>
                    </a:gs>
                    <a:gs pos="30000">
                      <a:srgbClr val="FFFFFF"/>
                    </a:gs>
                  </a:gsLst>
                  <a:lin ang="5400000" scaled="0"/>
                </a:gradFill>
              </a:endParaRPr>
            </a:p>
          </p:txBody>
        </p:sp>
        <p:sp>
          <p:nvSpPr>
            <p:cNvPr id="654" name="Freeform 18"/>
            <p:cNvSpPr>
              <a:spLocks noChangeAspect="1" noEditPoints="1"/>
            </p:cNvSpPr>
            <p:nvPr/>
          </p:nvSpPr>
          <p:spPr bwMode="auto">
            <a:xfrm>
              <a:off x="6456387" y="4130487"/>
              <a:ext cx="427230" cy="315388"/>
            </a:xfrm>
            <a:custGeom>
              <a:avLst/>
              <a:gdLst>
                <a:gd name="T0" fmla="*/ 364 w 780"/>
                <a:gd name="T1" fmla="*/ 241 h 440"/>
                <a:gd name="T2" fmla="*/ 5 w 780"/>
                <a:gd name="T3" fmla="*/ 27 h 440"/>
                <a:gd name="T4" fmla="*/ 48 w 780"/>
                <a:gd name="T5" fmla="*/ 0 h 440"/>
                <a:gd name="T6" fmla="*/ 732 w 780"/>
                <a:gd name="T7" fmla="*/ 0 h 440"/>
                <a:gd name="T8" fmla="*/ 775 w 780"/>
                <a:gd name="T9" fmla="*/ 27 h 440"/>
                <a:gd name="T10" fmla="*/ 416 w 780"/>
                <a:gd name="T11" fmla="*/ 240 h 440"/>
                <a:gd name="T12" fmla="*/ 416 w 780"/>
                <a:gd name="T13" fmla="*/ 241 h 440"/>
                <a:gd name="T14" fmla="*/ 390 w 780"/>
                <a:gd name="T15" fmla="*/ 247 h 440"/>
                <a:gd name="T16" fmla="*/ 364 w 780"/>
                <a:gd name="T17" fmla="*/ 241 h 440"/>
                <a:gd name="T18" fmla="*/ 780 w 780"/>
                <a:gd name="T19" fmla="*/ 324 h 440"/>
                <a:gd name="T20" fmla="*/ 780 w 780"/>
                <a:gd name="T21" fmla="*/ 66 h 440"/>
                <a:gd name="T22" fmla="*/ 563 w 780"/>
                <a:gd name="T23" fmla="*/ 195 h 440"/>
                <a:gd name="T24" fmla="*/ 780 w 780"/>
                <a:gd name="T25" fmla="*/ 324 h 440"/>
                <a:gd name="T26" fmla="*/ 0 w 780"/>
                <a:gd name="T27" fmla="*/ 392 h 440"/>
                <a:gd name="T28" fmla="*/ 48 w 780"/>
                <a:gd name="T29" fmla="*/ 440 h 440"/>
                <a:gd name="T30" fmla="*/ 732 w 780"/>
                <a:gd name="T31" fmla="*/ 440 h 440"/>
                <a:gd name="T32" fmla="*/ 780 w 780"/>
                <a:gd name="T33" fmla="*/ 392 h 440"/>
                <a:gd name="T34" fmla="*/ 780 w 780"/>
                <a:gd name="T35" fmla="*/ 366 h 440"/>
                <a:gd name="T36" fmla="*/ 528 w 780"/>
                <a:gd name="T37" fmla="*/ 216 h 440"/>
                <a:gd name="T38" fmla="*/ 435 w 780"/>
                <a:gd name="T39" fmla="*/ 271 h 440"/>
                <a:gd name="T40" fmla="*/ 390 w 780"/>
                <a:gd name="T41" fmla="*/ 283 h 440"/>
                <a:gd name="T42" fmla="*/ 390 w 780"/>
                <a:gd name="T43" fmla="*/ 283 h 440"/>
                <a:gd name="T44" fmla="*/ 344 w 780"/>
                <a:gd name="T45" fmla="*/ 271 h 440"/>
                <a:gd name="T46" fmla="*/ 252 w 780"/>
                <a:gd name="T47" fmla="*/ 216 h 440"/>
                <a:gd name="T48" fmla="*/ 0 w 780"/>
                <a:gd name="T49" fmla="*/ 366 h 440"/>
                <a:gd name="T50" fmla="*/ 0 w 780"/>
                <a:gd name="T51" fmla="*/ 392 h 440"/>
                <a:gd name="T52" fmla="*/ 217 w 780"/>
                <a:gd name="T53" fmla="*/ 195 h 440"/>
                <a:gd name="T54" fmla="*/ 0 w 780"/>
                <a:gd name="T55" fmla="*/ 66 h 440"/>
                <a:gd name="T56" fmla="*/ 0 w 780"/>
                <a:gd name="T57" fmla="*/ 324 h 440"/>
                <a:gd name="T58" fmla="*/ 217 w 780"/>
                <a:gd name="T59" fmla="*/ 195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0" h="440">
                  <a:moveTo>
                    <a:pt x="364" y="241"/>
                  </a:moveTo>
                  <a:cubicBezTo>
                    <a:pt x="5" y="27"/>
                    <a:pt x="5" y="27"/>
                    <a:pt x="5" y="27"/>
                  </a:cubicBezTo>
                  <a:cubicBezTo>
                    <a:pt x="13" y="11"/>
                    <a:pt x="29" y="0"/>
                    <a:pt x="48" y="0"/>
                  </a:cubicBezTo>
                  <a:cubicBezTo>
                    <a:pt x="732" y="0"/>
                    <a:pt x="732" y="0"/>
                    <a:pt x="732" y="0"/>
                  </a:cubicBezTo>
                  <a:cubicBezTo>
                    <a:pt x="751" y="0"/>
                    <a:pt x="767" y="11"/>
                    <a:pt x="775" y="27"/>
                  </a:cubicBezTo>
                  <a:cubicBezTo>
                    <a:pt x="416" y="240"/>
                    <a:pt x="416" y="240"/>
                    <a:pt x="416" y="240"/>
                  </a:cubicBezTo>
                  <a:cubicBezTo>
                    <a:pt x="416" y="241"/>
                    <a:pt x="416" y="241"/>
                    <a:pt x="416" y="241"/>
                  </a:cubicBezTo>
                  <a:cubicBezTo>
                    <a:pt x="409" y="245"/>
                    <a:pt x="400" y="247"/>
                    <a:pt x="390" y="247"/>
                  </a:cubicBezTo>
                  <a:cubicBezTo>
                    <a:pt x="380" y="247"/>
                    <a:pt x="370" y="245"/>
                    <a:pt x="364" y="241"/>
                  </a:cubicBezTo>
                  <a:close/>
                  <a:moveTo>
                    <a:pt x="780" y="324"/>
                  </a:moveTo>
                  <a:cubicBezTo>
                    <a:pt x="780" y="66"/>
                    <a:pt x="780" y="66"/>
                    <a:pt x="780" y="66"/>
                  </a:cubicBezTo>
                  <a:cubicBezTo>
                    <a:pt x="563" y="195"/>
                    <a:pt x="563" y="195"/>
                    <a:pt x="563" y="195"/>
                  </a:cubicBezTo>
                  <a:lnTo>
                    <a:pt x="780" y="324"/>
                  </a:lnTo>
                  <a:close/>
                  <a:moveTo>
                    <a:pt x="0" y="392"/>
                  </a:moveTo>
                  <a:cubicBezTo>
                    <a:pt x="0" y="419"/>
                    <a:pt x="21" y="440"/>
                    <a:pt x="48" y="440"/>
                  </a:cubicBezTo>
                  <a:cubicBezTo>
                    <a:pt x="732" y="440"/>
                    <a:pt x="732" y="440"/>
                    <a:pt x="732" y="440"/>
                  </a:cubicBezTo>
                  <a:cubicBezTo>
                    <a:pt x="758" y="440"/>
                    <a:pt x="780" y="419"/>
                    <a:pt x="780" y="392"/>
                  </a:cubicBezTo>
                  <a:cubicBezTo>
                    <a:pt x="780" y="366"/>
                    <a:pt x="780" y="366"/>
                    <a:pt x="780" y="366"/>
                  </a:cubicBezTo>
                  <a:cubicBezTo>
                    <a:pt x="528" y="216"/>
                    <a:pt x="528" y="216"/>
                    <a:pt x="528" y="216"/>
                  </a:cubicBezTo>
                  <a:cubicBezTo>
                    <a:pt x="435" y="271"/>
                    <a:pt x="435" y="271"/>
                    <a:pt x="435" y="271"/>
                  </a:cubicBezTo>
                  <a:cubicBezTo>
                    <a:pt x="423" y="279"/>
                    <a:pt x="407" y="283"/>
                    <a:pt x="390" y="283"/>
                  </a:cubicBezTo>
                  <a:cubicBezTo>
                    <a:pt x="390" y="283"/>
                    <a:pt x="390" y="283"/>
                    <a:pt x="390" y="283"/>
                  </a:cubicBezTo>
                  <a:cubicBezTo>
                    <a:pt x="373" y="283"/>
                    <a:pt x="357" y="279"/>
                    <a:pt x="344" y="271"/>
                  </a:cubicBezTo>
                  <a:cubicBezTo>
                    <a:pt x="252" y="216"/>
                    <a:pt x="252" y="216"/>
                    <a:pt x="252" y="216"/>
                  </a:cubicBezTo>
                  <a:cubicBezTo>
                    <a:pt x="0" y="366"/>
                    <a:pt x="0" y="366"/>
                    <a:pt x="0" y="366"/>
                  </a:cubicBezTo>
                  <a:lnTo>
                    <a:pt x="0" y="392"/>
                  </a:lnTo>
                  <a:close/>
                  <a:moveTo>
                    <a:pt x="217" y="195"/>
                  </a:moveTo>
                  <a:cubicBezTo>
                    <a:pt x="0" y="66"/>
                    <a:pt x="0" y="66"/>
                    <a:pt x="0" y="66"/>
                  </a:cubicBezTo>
                  <a:cubicBezTo>
                    <a:pt x="0" y="324"/>
                    <a:pt x="0" y="324"/>
                    <a:pt x="0" y="324"/>
                  </a:cubicBezTo>
                  <a:lnTo>
                    <a:pt x="217" y="195"/>
                  </a:lnTo>
                  <a:close/>
                </a:path>
              </a:pathLst>
            </a:custGeom>
            <a:solidFill>
              <a:srgbClr val="F0F0F0"/>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558" tIns="45678" rIns="0" bIns="45678" numCol="1" spcCol="0" rtlCol="0" fromWordArt="0" anchor="ctr" anchorCtr="0" forceAA="0" compatLnSpc="1">
              <a:prstTxWarp prst="textNoShape">
                <a:avLst/>
              </a:prstTxWarp>
              <a:noAutofit/>
            </a:bodyPr>
            <a:lstStyle/>
            <a:p>
              <a:pPr defTabSz="931647">
                <a:lnSpc>
                  <a:spcPct val="90000"/>
                </a:lnSpc>
                <a:spcAft>
                  <a:spcPts val="600"/>
                </a:spcAft>
              </a:pPr>
              <a:endParaRPr lang="en-US" sz="1397" b="1" dirty="0">
                <a:gradFill>
                  <a:gsLst>
                    <a:gs pos="50427">
                      <a:srgbClr val="FFFFFF"/>
                    </a:gs>
                    <a:gs pos="30000">
                      <a:srgbClr val="FFFFFF"/>
                    </a:gs>
                  </a:gsLst>
                  <a:lin ang="5400000" scaled="0"/>
                </a:gradFill>
              </a:endParaRPr>
            </a:p>
          </p:txBody>
        </p:sp>
        <p:sp>
          <p:nvSpPr>
            <p:cNvPr id="655" name="Freeform 109"/>
            <p:cNvSpPr>
              <a:spLocks noChangeAspect="1" noEditPoints="1"/>
            </p:cNvSpPr>
            <p:nvPr/>
          </p:nvSpPr>
          <p:spPr bwMode="auto">
            <a:xfrm>
              <a:off x="7389901" y="4095618"/>
              <a:ext cx="427254" cy="400722"/>
            </a:xfrm>
            <a:custGeom>
              <a:avLst/>
              <a:gdLst>
                <a:gd name="T0" fmla="*/ 49 w 80"/>
                <a:gd name="T1" fmla="*/ 51 h 65"/>
                <a:gd name="T2" fmla="*/ 43 w 80"/>
                <a:gd name="T3" fmla="*/ 50 h 65"/>
                <a:gd name="T4" fmla="*/ 42 w 80"/>
                <a:gd name="T5" fmla="*/ 50 h 65"/>
                <a:gd name="T6" fmla="*/ 42 w 80"/>
                <a:gd name="T7" fmla="*/ 44 h 65"/>
                <a:gd name="T8" fmla="*/ 43 w 80"/>
                <a:gd name="T9" fmla="*/ 44 h 65"/>
                <a:gd name="T10" fmla="*/ 51 w 80"/>
                <a:gd name="T11" fmla="*/ 45 h 65"/>
                <a:gd name="T12" fmla="*/ 52 w 80"/>
                <a:gd name="T13" fmla="*/ 42 h 65"/>
                <a:gd name="T14" fmla="*/ 44 w 80"/>
                <a:gd name="T15" fmla="*/ 40 h 65"/>
                <a:gd name="T16" fmla="*/ 43 w 80"/>
                <a:gd name="T17" fmla="*/ 40 h 65"/>
                <a:gd name="T18" fmla="*/ 43 w 80"/>
                <a:gd name="T19" fmla="*/ 25 h 65"/>
                <a:gd name="T20" fmla="*/ 58 w 80"/>
                <a:gd name="T21" fmla="*/ 25 h 65"/>
                <a:gd name="T22" fmla="*/ 58 w 80"/>
                <a:gd name="T23" fmla="*/ 30 h 65"/>
                <a:gd name="T24" fmla="*/ 49 w 80"/>
                <a:gd name="T25" fmla="*/ 30 h 65"/>
                <a:gd name="T26" fmla="*/ 49 w 80"/>
                <a:gd name="T27" fmla="*/ 34 h 65"/>
                <a:gd name="T28" fmla="*/ 57 w 80"/>
                <a:gd name="T29" fmla="*/ 36 h 65"/>
                <a:gd name="T30" fmla="*/ 59 w 80"/>
                <a:gd name="T31" fmla="*/ 42 h 65"/>
                <a:gd name="T32" fmla="*/ 56 w 80"/>
                <a:gd name="T33" fmla="*/ 48 h 65"/>
                <a:gd name="T34" fmla="*/ 49 w 80"/>
                <a:gd name="T35" fmla="*/ 51 h 65"/>
                <a:gd name="T36" fmla="*/ 38 w 80"/>
                <a:gd name="T37" fmla="*/ 45 h 65"/>
                <a:gd name="T38" fmla="*/ 29 w 80"/>
                <a:gd name="T39" fmla="*/ 45 h 65"/>
                <a:gd name="T40" fmla="*/ 33 w 80"/>
                <a:gd name="T41" fmla="*/ 41 h 65"/>
                <a:gd name="T42" fmla="*/ 39 w 80"/>
                <a:gd name="T43" fmla="*/ 32 h 65"/>
                <a:gd name="T44" fmla="*/ 36 w 80"/>
                <a:gd name="T45" fmla="*/ 26 h 65"/>
                <a:gd name="T46" fmla="*/ 30 w 80"/>
                <a:gd name="T47" fmla="*/ 24 h 65"/>
                <a:gd name="T48" fmla="*/ 22 w 80"/>
                <a:gd name="T49" fmla="*/ 26 h 65"/>
                <a:gd name="T50" fmla="*/ 22 w 80"/>
                <a:gd name="T51" fmla="*/ 27 h 65"/>
                <a:gd name="T52" fmla="*/ 22 w 80"/>
                <a:gd name="T53" fmla="*/ 33 h 65"/>
                <a:gd name="T54" fmla="*/ 23 w 80"/>
                <a:gd name="T55" fmla="*/ 32 h 65"/>
                <a:gd name="T56" fmla="*/ 29 w 80"/>
                <a:gd name="T57" fmla="*/ 30 h 65"/>
                <a:gd name="T58" fmla="*/ 32 w 80"/>
                <a:gd name="T59" fmla="*/ 33 h 65"/>
                <a:gd name="T60" fmla="*/ 31 w 80"/>
                <a:gd name="T61" fmla="*/ 35 h 65"/>
                <a:gd name="T62" fmla="*/ 28 w 80"/>
                <a:gd name="T63" fmla="*/ 39 h 65"/>
                <a:gd name="T64" fmla="*/ 21 w 80"/>
                <a:gd name="T65" fmla="*/ 46 h 65"/>
                <a:gd name="T66" fmla="*/ 21 w 80"/>
                <a:gd name="T67" fmla="*/ 50 h 65"/>
                <a:gd name="T68" fmla="*/ 38 w 80"/>
                <a:gd name="T69" fmla="*/ 50 h 65"/>
                <a:gd name="T70" fmla="*/ 38 w 80"/>
                <a:gd name="T71" fmla="*/ 45 h 65"/>
                <a:gd name="T72" fmla="*/ 71 w 80"/>
                <a:gd name="T73" fmla="*/ 19 h 65"/>
                <a:gd name="T74" fmla="*/ 9 w 80"/>
                <a:gd name="T75" fmla="*/ 19 h 65"/>
                <a:gd name="T76" fmla="*/ 9 w 80"/>
                <a:gd name="T77" fmla="*/ 56 h 65"/>
                <a:gd name="T78" fmla="*/ 9 w 80"/>
                <a:gd name="T79" fmla="*/ 57 h 65"/>
                <a:gd name="T80" fmla="*/ 70 w 80"/>
                <a:gd name="T81" fmla="*/ 57 h 65"/>
                <a:gd name="T82" fmla="*/ 71 w 80"/>
                <a:gd name="T83" fmla="*/ 56 h 65"/>
                <a:gd name="T84" fmla="*/ 71 w 80"/>
                <a:gd name="T85" fmla="*/ 19 h 65"/>
                <a:gd name="T86" fmla="*/ 76 w 80"/>
                <a:gd name="T87" fmla="*/ 0 h 65"/>
                <a:gd name="T88" fmla="*/ 80 w 80"/>
                <a:gd name="T89" fmla="*/ 4 h 65"/>
                <a:gd name="T90" fmla="*/ 80 w 80"/>
                <a:gd name="T91" fmla="*/ 62 h 65"/>
                <a:gd name="T92" fmla="*/ 76 w 80"/>
                <a:gd name="T93" fmla="*/ 65 h 65"/>
                <a:gd name="T94" fmla="*/ 4 w 80"/>
                <a:gd name="T95" fmla="*/ 65 h 65"/>
                <a:gd name="T96" fmla="*/ 0 w 80"/>
                <a:gd name="T97" fmla="*/ 62 h 65"/>
                <a:gd name="T98" fmla="*/ 0 w 80"/>
                <a:gd name="T99" fmla="*/ 4 h 65"/>
                <a:gd name="T100" fmla="*/ 4 w 80"/>
                <a:gd name="T101" fmla="*/ 0 h 65"/>
                <a:gd name="T102" fmla="*/ 76 w 80"/>
                <a:gd name="T103"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0" h="65">
                  <a:moveTo>
                    <a:pt x="49" y="51"/>
                  </a:moveTo>
                  <a:cubicBezTo>
                    <a:pt x="46" y="51"/>
                    <a:pt x="44" y="51"/>
                    <a:pt x="43" y="50"/>
                  </a:cubicBezTo>
                  <a:cubicBezTo>
                    <a:pt x="42" y="50"/>
                    <a:pt x="42" y="50"/>
                    <a:pt x="42" y="50"/>
                  </a:cubicBezTo>
                  <a:cubicBezTo>
                    <a:pt x="42" y="44"/>
                    <a:pt x="42" y="44"/>
                    <a:pt x="42" y="44"/>
                  </a:cubicBezTo>
                  <a:cubicBezTo>
                    <a:pt x="43" y="44"/>
                    <a:pt x="43" y="44"/>
                    <a:pt x="43" y="44"/>
                  </a:cubicBezTo>
                  <a:cubicBezTo>
                    <a:pt x="46" y="46"/>
                    <a:pt x="50" y="46"/>
                    <a:pt x="51" y="45"/>
                  </a:cubicBezTo>
                  <a:cubicBezTo>
                    <a:pt x="52" y="44"/>
                    <a:pt x="52" y="43"/>
                    <a:pt x="52" y="42"/>
                  </a:cubicBezTo>
                  <a:cubicBezTo>
                    <a:pt x="52" y="41"/>
                    <a:pt x="51" y="39"/>
                    <a:pt x="44" y="40"/>
                  </a:cubicBezTo>
                  <a:cubicBezTo>
                    <a:pt x="43" y="40"/>
                    <a:pt x="43" y="40"/>
                    <a:pt x="43" y="40"/>
                  </a:cubicBezTo>
                  <a:cubicBezTo>
                    <a:pt x="43" y="25"/>
                    <a:pt x="43" y="25"/>
                    <a:pt x="43" y="25"/>
                  </a:cubicBezTo>
                  <a:cubicBezTo>
                    <a:pt x="58" y="25"/>
                    <a:pt x="58" y="25"/>
                    <a:pt x="58" y="25"/>
                  </a:cubicBezTo>
                  <a:cubicBezTo>
                    <a:pt x="58" y="30"/>
                    <a:pt x="58" y="30"/>
                    <a:pt x="58" y="30"/>
                  </a:cubicBezTo>
                  <a:cubicBezTo>
                    <a:pt x="49" y="30"/>
                    <a:pt x="49" y="30"/>
                    <a:pt x="49" y="30"/>
                  </a:cubicBezTo>
                  <a:cubicBezTo>
                    <a:pt x="49" y="34"/>
                    <a:pt x="49" y="34"/>
                    <a:pt x="49" y="34"/>
                  </a:cubicBezTo>
                  <a:cubicBezTo>
                    <a:pt x="52" y="34"/>
                    <a:pt x="55" y="34"/>
                    <a:pt x="57" y="36"/>
                  </a:cubicBezTo>
                  <a:cubicBezTo>
                    <a:pt x="58" y="38"/>
                    <a:pt x="59" y="40"/>
                    <a:pt x="59" y="42"/>
                  </a:cubicBezTo>
                  <a:cubicBezTo>
                    <a:pt x="59" y="44"/>
                    <a:pt x="58" y="47"/>
                    <a:pt x="56" y="48"/>
                  </a:cubicBezTo>
                  <a:cubicBezTo>
                    <a:pt x="55" y="50"/>
                    <a:pt x="52" y="51"/>
                    <a:pt x="49" y="51"/>
                  </a:cubicBezTo>
                  <a:moveTo>
                    <a:pt x="38" y="45"/>
                  </a:moveTo>
                  <a:cubicBezTo>
                    <a:pt x="29" y="45"/>
                    <a:pt x="29" y="45"/>
                    <a:pt x="29" y="45"/>
                  </a:cubicBezTo>
                  <a:cubicBezTo>
                    <a:pt x="33" y="41"/>
                    <a:pt x="33" y="41"/>
                    <a:pt x="33" y="41"/>
                  </a:cubicBezTo>
                  <a:cubicBezTo>
                    <a:pt x="37" y="38"/>
                    <a:pt x="39" y="35"/>
                    <a:pt x="39" y="32"/>
                  </a:cubicBezTo>
                  <a:cubicBezTo>
                    <a:pt x="39" y="30"/>
                    <a:pt x="38" y="28"/>
                    <a:pt x="36" y="26"/>
                  </a:cubicBezTo>
                  <a:cubicBezTo>
                    <a:pt x="35" y="25"/>
                    <a:pt x="33" y="24"/>
                    <a:pt x="30" y="24"/>
                  </a:cubicBezTo>
                  <a:cubicBezTo>
                    <a:pt x="27" y="24"/>
                    <a:pt x="25" y="25"/>
                    <a:pt x="22" y="26"/>
                  </a:cubicBezTo>
                  <a:cubicBezTo>
                    <a:pt x="22" y="27"/>
                    <a:pt x="22" y="27"/>
                    <a:pt x="22" y="27"/>
                  </a:cubicBezTo>
                  <a:cubicBezTo>
                    <a:pt x="22" y="33"/>
                    <a:pt x="22" y="33"/>
                    <a:pt x="22" y="33"/>
                  </a:cubicBezTo>
                  <a:cubicBezTo>
                    <a:pt x="23" y="32"/>
                    <a:pt x="23" y="32"/>
                    <a:pt x="23" y="32"/>
                  </a:cubicBezTo>
                  <a:cubicBezTo>
                    <a:pt x="25" y="30"/>
                    <a:pt x="27" y="30"/>
                    <a:pt x="29" y="30"/>
                  </a:cubicBezTo>
                  <a:cubicBezTo>
                    <a:pt x="31" y="30"/>
                    <a:pt x="32" y="31"/>
                    <a:pt x="32" y="33"/>
                  </a:cubicBezTo>
                  <a:cubicBezTo>
                    <a:pt x="32" y="33"/>
                    <a:pt x="32" y="34"/>
                    <a:pt x="31" y="35"/>
                  </a:cubicBezTo>
                  <a:cubicBezTo>
                    <a:pt x="31" y="36"/>
                    <a:pt x="30" y="37"/>
                    <a:pt x="28" y="39"/>
                  </a:cubicBezTo>
                  <a:cubicBezTo>
                    <a:pt x="21" y="46"/>
                    <a:pt x="21" y="46"/>
                    <a:pt x="21" y="46"/>
                  </a:cubicBezTo>
                  <a:cubicBezTo>
                    <a:pt x="21" y="50"/>
                    <a:pt x="21" y="50"/>
                    <a:pt x="21" y="50"/>
                  </a:cubicBezTo>
                  <a:cubicBezTo>
                    <a:pt x="38" y="50"/>
                    <a:pt x="38" y="50"/>
                    <a:pt x="38" y="50"/>
                  </a:cubicBezTo>
                  <a:lnTo>
                    <a:pt x="38" y="45"/>
                  </a:lnTo>
                  <a:close/>
                  <a:moveTo>
                    <a:pt x="71" y="19"/>
                  </a:moveTo>
                  <a:cubicBezTo>
                    <a:pt x="9" y="19"/>
                    <a:pt x="9" y="19"/>
                    <a:pt x="9" y="19"/>
                  </a:cubicBezTo>
                  <a:cubicBezTo>
                    <a:pt x="9" y="56"/>
                    <a:pt x="9" y="56"/>
                    <a:pt x="9" y="56"/>
                  </a:cubicBezTo>
                  <a:cubicBezTo>
                    <a:pt x="9" y="57"/>
                    <a:pt x="9" y="57"/>
                    <a:pt x="9" y="57"/>
                  </a:cubicBezTo>
                  <a:cubicBezTo>
                    <a:pt x="70" y="57"/>
                    <a:pt x="70" y="57"/>
                    <a:pt x="70" y="57"/>
                  </a:cubicBezTo>
                  <a:cubicBezTo>
                    <a:pt x="71" y="57"/>
                    <a:pt x="71" y="57"/>
                    <a:pt x="71" y="56"/>
                  </a:cubicBezTo>
                  <a:lnTo>
                    <a:pt x="71" y="19"/>
                  </a:lnTo>
                  <a:close/>
                  <a:moveTo>
                    <a:pt x="76" y="0"/>
                  </a:moveTo>
                  <a:cubicBezTo>
                    <a:pt x="78" y="0"/>
                    <a:pt x="80" y="1"/>
                    <a:pt x="80" y="4"/>
                  </a:cubicBezTo>
                  <a:cubicBezTo>
                    <a:pt x="80" y="62"/>
                    <a:pt x="80" y="62"/>
                    <a:pt x="80" y="62"/>
                  </a:cubicBezTo>
                  <a:cubicBezTo>
                    <a:pt x="80" y="64"/>
                    <a:pt x="78" y="65"/>
                    <a:pt x="76" y="65"/>
                  </a:cubicBezTo>
                  <a:cubicBezTo>
                    <a:pt x="4" y="65"/>
                    <a:pt x="4" y="65"/>
                    <a:pt x="4" y="65"/>
                  </a:cubicBezTo>
                  <a:cubicBezTo>
                    <a:pt x="2" y="65"/>
                    <a:pt x="0" y="64"/>
                    <a:pt x="0" y="62"/>
                  </a:cubicBezTo>
                  <a:cubicBezTo>
                    <a:pt x="0" y="4"/>
                    <a:pt x="0" y="4"/>
                    <a:pt x="0" y="4"/>
                  </a:cubicBezTo>
                  <a:cubicBezTo>
                    <a:pt x="0" y="1"/>
                    <a:pt x="2" y="0"/>
                    <a:pt x="4" y="0"/>
                  </a:cubicBezTo>
                  <a:cubicBezTo>
                    <a:pt x="76" y="0"/>
                    <a:pt x="76" y="0"/>
                    <a:pt x="76" y="0"/>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558" tIns="44777" rIns="89558" bIns="44777" numCol="1" anchor="t" anchorCtr="0" compatLnSpc="1">
              <a:prstTxWarp prst="textNoShape">
                <a:avLst/>
              </a:prstTxWarp>
            </a:bodyPr>
            <a:lstStyle/>
            <a:p>
              <a:pPr defTabSz="913290"/>
              <a:endParaRPr lang="en-US" sz="1798" dirty="0">
                <a:solidFill>
                  <a:srgbClr val="FFFFFF"/>
                </a:solidFill>
              </a:endParaRPr>
            </a:p>
          </p:txBody>
        </p:sp>
        <p:sp>
          <p:nvSpPr>
            <p:cNvPr id="656" name="Freeform 5"/>
            <p:cNvSpPr>
              <a:spLocks noEditPoints="1"/>
            </p:cNvSpPr>
            <p:nvPr/>
          </p:nvSpPr>
          <p:spPr bwMode="auto">
            <a:xfrm>
              <a:off x="4750642" y="5052706"/>
              <a:ext cx="368686" cy="413440"/>
            </a:xfrm>
            <a:custGeom>
              <a:avLst/>
              <a:gdLst>
                <a:gd name="T0" fmla="*/ 1986 w 2166"/>
                <a:gd name="T1" fmla="*/ 74 h 2429"/>
                <a:gd name="T2" fmla="*/ 2166 w 2166"/>
                <a:gd name="T3" fmla="*/ 169 h 2429"/>
                <a:gd name="T4" fmla="*/ 1986 w 2166"/>
                <a:gd name="T5" fmla="*/ 848 h 2429"/>
                <a:gd name="T6" fmla="*/ 1986 w 2166"/>
                <a:gd name="T7" fmla="*/ 880 h 2429"/>
                <a:gd name="T8" fmla="*/ 2166 w 2166"/>
                <a:gd name="T9" fmla="*/ 1485 h 2429"/>
                <a:gd name="T10" fmla="*/ 2071 w 2166"/>
                <a:gd name="T11" fmla="*/ 880 h 2429"/>
                <a:gd name="T12" fmla="*/ 850 w 2166"/>
                <a:gd name="T13" fmla="*/ 880 h 2429"/>
                <a:gd name="T14" fmla="*/ 743 w 2166"/>
                <a:gd name="T15" fmla="*/ 1156 h 2429"/>
                <a:gd name="T16" fmla="*/ 871 w 2166"/>
                <a:gd name="T17" fmla="*/ 1315 h 2429"/>
                <a:gd name="T18" fmla="*/ 988 w 2166"/>
                <a:gd name="T19" fmla="*/ 1251 h 2429"/>
                <a:gd name="T20" fmla="*/ 1073 w 2166"/>
                <a:gd name="T21" fmla="*/ 986 h 2429"/>
                <a:gd name="T22" fmla="*/ 956 w 2166"/>
                <a:gd name="T23" fmla="*/ 827 h 2429"/>
                <a:gd name="T24" fmla="*/ 1954 w 2166"/>
                <a:gd name="T25" fmla="*/ 2333 h 2429"/>
                <a:gd name="T26" fmla="*/ 96 w 2166"/>
                <a:gd name="T27" fmla="*/ 2429 h 2429"/>
                <a:gd name="T28" fmla="*/ 0 w 2166"/>
                <a:gd name="T29" fmla="*/ 95 h 2429"/>
                <a:gd name="T30" fmla="*/ 1858 w 2166"/>
                <a:gd name="T31" fmla="*/ 0 h 2429"/>
                <a:gd name="T32" fmla="*/ 1614 w 2166"/>
                <a:gd name="T33" fmla="*/ 1432 h 2429"/>
                <a:gd name="T34" fmla="*/ 1285 w 2166"/>
                <a:gd name="T35" fmla="*/ 1559 h 2429"/>
                <a:gd name="T36" fmla="*/ 712 w 2166"/>
                <a:gd name="T37" fmla="*/ 1548 h 2429"/>
                <a:gd name="T38" fmla="*/ 446 w 2166"/>
                <a:gd name="T39" fmla="*/ 1124 h 2429"/>
                <a:gd name="T40" fmla="*/ 701 w 2166"/>
                <a:gd name="T41" fmla="*/ 636 h 2429"/>
                <a:gd name="T42" fmla="*/ 1338 w 2166"/>
                <a:gd name="T43" fmla="*/ 668 h 2429"/>
                <a:gd name="T44" fmla="*/ 1423 w 2166"/>
                <a:gd name="T45" fmla="*/ 1124 h 2429"/>
                <a:gd name="T46" fmla="*/ 1221 w 2166"/>
                <a:gd name="T47" fmla="*/ 1304 h 2429"/>
                <a:gd name="T48" fmla="*/ 1200 w 2166"/>
                <a:gd name="T49" fmla="*/ 1273 h 2429"/>
                <a:gd name="T50" fmla="*/ 1306 w 2166"/>
                <a:gd name="T51" fmla="*/ 732 h 2429"/>
                <a:gd name="T52" fmla="*/ 1115 w 2166"/>
                <a:gd name="T53" fmla="*/ 806 h 2429"/>
                <a:gd name="T54" fmla="*/ 658 w 2166"/>
                <a:gd name="T55" fmla="*/ 870 h 2429"/>
                <a:gd name="T56" fmla="*/ 648 w 2166"/>
                <a:gd name="T57" fmla="*/ 1368 h 2429"/>
                <a:gd name="T58" fmla="*/ 1020 w 2166"/>
                <a:gd name="T59" fmla="*/ 1368 h 2429"/>
                <a:gd name="T60" fmla="*/ 1136 w 2166"/>
                <a:gd name="T61" fmla="*/ 1442 h 2429"/>
                <a:gd name="T62" fmla="*/ 1582 w 2166"/>
                <a:gd name="T63" fmla="*/ 954 h 2429"/>
                <a:gd name="T64" fmla="*/ 1306 w 2166"/>
                <a:gd name="T65" fmla="*/ 498 h 2429"/>
                <a:gd name="T66" fmla="*/ 648 w 2166"/>
                <a:gd name="T67" fmla="*/ 519 h 2429"/>
                <a:gd name="T68" fmla="*/ 319 w 2166"/>
                <a:gd name="T69" fmla="*/ 1113 h 2429"/>
                <a:gd name="T70" fmla="*/ 637 w 2166"/>
                <a:gd name="T71" fmla="*/ 1654 h 2429"/>
                <a:gd name="T72" fmla="*/ 1412 w 2166"/>
                <a:gd name="T73" fmla="*/ 1644 h 2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166" h="2429">
                  <a:moveTo>
                    <a:pt x="1986" y="848"/>
                  </a:moveTo>
                  <a:cubicBezTo>
                    <a:pt x="1986" y="74"/>
                    <a:pt x="1986" y="74"/>
                    <a:pt x="1986" y="74"/>
                  </a:cubicBezTo>
                  <a:cubicBezTo>
                    <a:pt x="2071" y="74"/>
                    <a:pt x="2071" y="74"/>
                    <a:pt x="2071" y="74"/>
                  </a:cubicBezTo>
                  <a:cubicBezTo>
                    <a:pt x="2124" y="74"/>
                    <a:pt x="2166" y="116"/>
                    <a:pt x="2166" y="169"/>
                  </a:cubicBezTo>
                  <a:cubicBezTo>
                    <a:pt x="2166" y="169"/>
                    <a:pt x="2166" y="583"/>
                    <a:pt x="2166" y="679"/>
                  </a:cubicBezTo>
                  <a:cubicBezTo>
                    <a:pt x="2156" y="763"/>
                    <a:pt x="2028" y="795"/>
                    <a:pt x="1986" y="848"/>
                  </a:cubicBezTo>
                  <a:close/>
                  <a:moveTo>
                    <a:pt x="2071" y="880"/>
                  </a:moveTo>
                  <a:cubicBezTo>
                    <a:pt x="1986" y="880"/>
                    <a:pt x="1986" y="880"/>
                    <a:pt x="1986" y="880"/>
                  </a:cubicBezTo>
                  <a:cubicBezTo>
                    <a:pt x="1986" y="1654"/>
                    <a:pt x="1986" y="1654"/>
                    <a:pt x="1986" y="1654"/>
                  </a:cubicBezTo>
                  <a:cubicBezTo>
                    <a:pt x="2028" y="1601"/>
                    <a:pt x="2156" y="1570"/>
                    <a:pt x="2166" y="1485"/>
                  </a:cubicBezTo>
                  <a:cubicBezTo>
                    <a:pt x="2166" y="1389"/>
                    <a:pt x="2166" y="976"/>
                    <a:pt x="2166" y="976"/>
                  </a:cubicBezTo>
                  <a:cubicBezTo>
                    <a:pt x="2166" y="923"/>
                    <a:pt x="2124" y="880"/>
                    <a:pt x="2071" y="880"/>
                  </a:cubicBezTo>
                  <a:close/>
                  <a:moveTo>
                    <a:pt x="956" y="827"/>
                  </a:moveTo>
                  <a:cubicBezTo>
                    <a:pt x="913" y="827"/>
                    <a:pt x="881" y="848"/>
                    <a:pt x="850" y="880"/>
                  </a:cubicBezTo>
                  <a:cubicBezTo>
                    <a:pt x="807" y="901"/>
                    <a:pt x="786" y="944"/>
                    <a:pt x="775" y="1007"/>
                  </a:cubicBezTo>
                  <a:cubicBezTo>
                    <a:pt x="754" y="1060"/>
                    <a:pt x="743" y="1113"/>
                    <a:pt x="743" y="1156"/>
                  </a:cubicBezTo>
                  <a:cubicBezTo>
                    <a:pt x="743" y="1209"/>
                    <a:pt x="754" y="1251"/>
                    <a:pt x="786" y="1273"/>
                  </a:cubicBezTo>
                  <a:cubicBezTo>
                    <a:pt x="807" y="1304"/>
                    <a:pt x="828" y="1315"/>
                    <a:pt x="871" y="1315"/>
                  </a:cubicBezTo>
                  <a:cubicBezTo>
                    <a:pt x="892" y="1315"/>
                    <a:pt x="913" y="1315"/>
                    <a:pt x="935" y="1294"/>
                  </a:cubicBezTo>
                  <a:cubicBezTo>
                    <a:pt x="956" y="1294"/>
                    <a:pt x="977" y="1273"/>
                    <a:pt x="988" y="1251"/>
                  </a:cubicBezTo>
                  <a:cubicBezTo>
                    <a:pt x="1009" y="1230"/>
                    <a:pt x="1030" y="1188"/>
                    <a:pt x="1051" y="1135"/>
                  </a:cubicBezTo>
                  <a:cubicBezTo>
                    <a:pt x="1073" y="1082"/>
                    <a:pt x="1073" y="1039"/>
                    <a:pt x="1073" y="986"/>
                  </a:cubicBezTo>
                  <a:cubicBezTo>
                    <a:pt x="1073" y="944"/>
                    <a:pt x="1062" y="901"/>
                    <a:pt x="1041" y="870"/>
                  </a:cubicBezTo>
                  <a:cubicBezTo>
                    <a:pt x="1020" y="848"/>
                    <a:pt x="988" y="827"/>
                    <a:pt x="956" y="827"/>
                  </a:cubicBezTo>
                  <a:close/>
                  <a:moveTo>
                    <a:pt x="1954" y="95"/>
                  </a:moveTo>
                  <a:cubicBezTo>
                    <a:pt x="1954" y="2333"/>
                    <a:pt x="1954" y="2333"/>
                    <a:pt x="1954" y="2333"/>
                  </a:cubicBezTo>
                  <a:cubicBezTo>
                    <a:pt x="1954" y="2386"/>
                    <a:pt x="1912" y="2429"/>
                    <a:pt x="1858" y="2429"/>
                  </a:cubicBezTo>
                  <a:cubicBezTo>
                    <a:pt x="96" y="2429"/>
                    <a:pt x="96" y="2429"/>
                    <a:pt x="96" y="2429"/>
                  </a:cubicBezTo>
                  <a:cubicBezTo>
                    <a:pt x="42" y="2429"/>
                    <a:pt x="0" y="2386"/>
                    <a:pt x="0" y="2333"/>
                  </a:cubicBezTo>
                  <a:cubicBezTo>
                    <a:pt x="0" y="95"/>
                    <a:pt x="0" y="95"/>
                    <a:pt x="0" y="95"/>
                  </a:cubicBezTo>
                  <a:cubicBezTo>
                    <a:pt x="0" y="42"/>
                    <a:pt x="42" y="0"/>
                    <a:pt x="96" y="0"/>
                  </a:cubicBezTo>
                  <a:cubicBezTo>
                    <a:pt x="1858" y="0"/>
                    <a:pt x="1858" y="0"/>
                    <a:pt x="1858" y="0"/>
                  </a:cubicBezTo>
                  <a:cubicBezTo>
                    <a:pt x="1912" y="0"/>
                    <a:pt x="1954" y="42"/>
                    <a:pt x="1954" y="95"/>
                  </a:cubicBezTo>
                  <a:close/>
                  <a:moveTo>
                    <a:pt x="1614" y="1432"/>
                  </a:moveTo>
                  <a:cubicBezTo>
                    <a:pt x="1476" y="1432"/>
                    <a:pt x="1476" y="1432"/>
                    <a:pt x="1476" y="1432"/>
                  </a:cubicBezTo>
                  <a:cubicBezTo>
                    <a:pt x="1423" y="1485"/>
                    <a:pt x="1370" y="1527"/>
                    <a:pt x="1285" y="1559"/>
                  </a:cubicBezTo>
                  <a:cubicBezTo>
                    <a:pt x="1211" y="1591"/>
                    <a:pt x="1115" y="1612"/>
                    <a:pt x="1009" y="1612"/>
                  </a:cubicBezTo>
                  <a:cubicBezTo>
                    <a:pt x="903" y="1612"/>
                    <a:pt x="796" y="1591"/>
                    <a:pt x="712" y="1548"/>
                  </a:cubicBezTo>
                  <a:cubicBezTo>
                    <a:pt x="627" y="1517"/>
                    <a:pt x="563" y="1464"/>
                    <a:pt x="510" y="1379"/>
                  </a:cubicBezTo>
                  <a:cubicBezTo>
                    <a:pt x="467" y="1304"/>
                    <a:pt x="446" y="1220"/>
                    <a:pt x="446" y="1124"/>
                  </a:cubicBezTo>
                  <a:cubicBezTo>
                    <a:pt x="446" y="1029"/>
                    <a:pt x="467" y="933"/>
                    <a:pt x="510" y="848"/>
                  </a:cubicBezTo>
                  <a:cubicBezTo>
                    <a:pt x="552" y="753"/>
                    <a:pt x="616" y="679"/>
                    <a:pt x="701" y="636"/>
                  </a:cubicBezTo>
                  <a:cubicBezTo>
                    <a:pt x="786" y="583"/>
                    <a:pt x="881" y="562"/>
                    <a:pt x="1009" y="562"/>
                  </a:cubicBezTo>
                  <a:cubicBezTo>
                    <a:pt x="1147" y="562"/>
                    <a:pt x="1264" y="594"/>
                    <a:pt x="1338" y="668"/>
                  </a:cubicBezTo>
                  <a:cubicBezTo>
                    <a:pt x="1423" y="742"/>
                    <a:pt x="1466" y="838"/>
                    <a:pt x="1466" y="944"/>
                  </a:cubicBezTo>
                  <a:cubicBezTo>
                    <a:pt x="1466" y="1007"/>
                    <a:pt x="1444" y="1071"/>
                    <a:pt x="1423" y="1124"/>
                  </a:cubicBezTo>
                  <a:cubicBezTo>
                    <a:pt x="1391" y="1188"/>
                    <a:pt x="1349" y="1230"/>
                    <a:pt x="1306" y="1262"/>
                  </a:cubicBezTo>
                  <a:cubicBezTo>
                    <a:pt x="1274" y="1294"/>
                    <a:pt x="1243" y="1304"/>
                    <a:pt x="1221" y="1304"/>
                  </a:cubicBezTo>
                  <a:cubicBezTo>
                    <a:pt x="1221" y="1304"/>
                    <a:pt x="1211" y="1304"/>
                    <a:pt x="1211" y="1294"/>
                  </a:cubicBezTo>
                  <a:cubicBezTo>
                    <a:pt x="1200" y="1294"/>
                    <a:pt x="1200" y="1283"/>
                    <a:pt x="1200" y="1273"/>
                  </a:cubicBezTo>
                  <a:cubicBezTo>
                    <a:pt x="1200" y="1262"/>
                    <a:pt x="1200" y="1241"/>
                    <a:pt x="1211" y="1209"/>
                  </a:cubicBezTo>
                  <a:cubicBezTo>
                    <a:pt x="1306" y="732"/>
                    <a:pt x="1306" y="732"/>
                    <a:pt x="1306" y="732"/>
                  </a:cubicBezTo>
                  <a:cubicBezTo>
                    <a:pt x="1136" y="732"/>
                    <a:pt x="1136" y="732"/>
                    <a:pt x="1136" y="732"/>
                  </a:cubicBezTo>
                  <a:cubicBezTo>
                    <a:pt x="1115" y="806"/>
                    <a:pt x="1115" y="806"/>
                    <a:pt x="1115" y="806"/>
                  </a:cubicBezTo>
                  <a:cubicBezTo>
                    <a:pt x="1073" y="742"/>
                    <a:pt x="1020" y="710"/>
                    <a:pt x="935" y="710"/>
                  </a:cubicBezTo>
                  <a:cubicBezTo>
                    <a:pt x="828" y="710"/>
                    <a:pt x="733" y="763"/>
                    <a:pt x="658" y="870"/>
                  </a:cubicBezTo>
                  <a:cubicBezTo>
                    <a:pt x="605" y="954"/>
                    <a:pt x="573" y="1050"/>
                    <a:pt x="573" y="1156"/>
                  </a:cubicBezTo>
                  <a:cubicBezTo>
                    <a:pt x="573" y="1241"/>
                    <a:pt x="595" y="1315"/>
                    <a:pt x="648" y="1368"/>
                  </a:cubicBezTo>
                  <a:cubicBezTo>
                    <a:pt x="690" y="1411"/>
                    <a:pt x="754" y="1442"/>
                    <a:pt x="828" y="1442"/>
                  </a:cubicBezTo>
                  <a:cubicBezTo>
                    <a:pt x="903" y="1442"/>
                    <a:pt x="966" y="1411"/>
                    <a:pt x="1020" y="1368"/>
                  </a:cubicBezTo>
                  <a:cubicBezTo>
                    <a:pt x="1020" y="1389"/>
                    <a:pt x="1030" y="1411"/>
                    <a:pt x="1051" y="1421"/>
                  </a:cubicBezTo>
                  <a:cubicBezTo>
                    <a:pt x="1073" y="1432"/>
                    <a:pt x="1094" y="1442"/>
                    <a:pt x="1136" y="1442"/>
                  </a:cubicBezTo>
                  <a:cubicBezTo>
                    <a:pt x="1274" y="1442"/>
                    <a:pt x="1391" y="1379"/>
                    <a:pt x="1476" y="1262"/>
                  </a:cubicBezTo>
                  <a:cubicBezTo>
                    <a:pt x="1551" y="1177"/>
                    <a:pt x="1582" y="1071"/>
                    <a:pt x="1582" y="954"/>
                  </a:cubicBezTo>
                  <a:cubicBezTo>
                    <a:pt x="1582" y="859"/>
                    <a:pt x="1561" y="774"/>
                    <a:pt x="1508" y="689"/>
                  </a:cubicBezTo>
                  <a:cubicBezTo>
                    <a:pt x="1466" y="604"/>
                    <a:pt x="1402" y="541"/>
                    <a:pt x="1306" y="498"/>
                  </a:cubicBezTo>
                  <a:cubicBezTo>
                    <a:pt x="1221" y="456"/>
                    <a:pt x="1126" y="435"/>
                    <a:pt x="1009" y="435"/>
                  </a:cubicBezTo>
                  <a:cubicBezTo>
                    <a:pt x="871" y="435"/>
                    <a:pt x="754" y="466"/>
                    <a:pt x="648" y="519"/>
                  </a:cubicBezTo>
                  <a:cubicBezTo>
                    <a:pt x="552" y="573"/>
                    <a:pt x="467" y="657"/>
                    <a:pt x="404" y="763"/>
                  </a:cubicBezTo>
                  <a:cubicBezTo>
                    <a:pt x="350" y="870"/>
                    <a:pt x="319" y="986"/>
                    <a:pt x="319" y="1113"/>
                  </a:cubicBezTo>
                  <a:cubicBezTo>
                    <a:pt x="319" y="1230"/>
                    <a:pt x="340" y="1336"/>
                    <a:pt x="393" y="1432"/>
                  </a:cubicBezTo>
                  <a:cubicBezTo>
                    <a:pt x="446" y="1527"/>
                    <a:pt x="531" y="1601"/>
                    <a:pt x="637" y="1654"/>
                  </a:cubicBezTo>
                  <a:cubicBezTo>
                    <a:pt x="743" y="1707"/>
                    <a:pt x="871" y="1729"/>
                    <a:pt x="1020" y="1729"/>
                  </a:cubicBezTo>
                  <a:cubicBezTo>
                    <a:pt x="1179" y="1729"/>
                    <a:pt x="1306" y="1697"/>
                    <a:pt x="1412" y="1644"/>
                  </a:cubicBezTo>
                  <a:cubicBezTo>
                    <a:pt x="1508" y="1591"/>
                    <a:pt x="1572" y="1517"/>
                    <a:pt x="1614" y="1432"/>
                  </a:cubicBezTo>
                  <a:close/>
                </a:path>
              </a:pathLst>
            </a:custGeom>
            <a:solidFill>
              <a:schemeClr val="tx1"/>
            </a:solidFill>
            <a:ln>
              <a:noFill/>
            </a:ln>
          </p:spPr>
          <p:txBody>
            <a:bodyPr vert="horz" wrap="square" lIns="91391" tIns="45694" rIns="91391" bIns="45694" numCol="1" anchor="t" anchorCtr="0" compatLnSpc="1">
              <a:prstTxWarp prst="textNoShape">
                <a:avLst/>
              </a:prstTxWarp>
            </a:bodyPr>
            <a:lstStyle/>
            <a:p>
              <a:pPr defTabSz="932105"/>
              <a:endParaRPr lang="en-US" sz="1799">
                <a:solidFill>
                  <a:srgbClr val="FFFFFF"/>
                </a:solidFill>
              </a:endParaRPr>
            </a:p>
          </p:txBody>
        </p:sp>
      </p:grpSp>
      <p:sp>
        <p:nvSpPr>
          <p:cNvPr id="658" name="Rectangle 657"/>
          <p:cNvSpPr/>
          <p:nvPr/>
        </p:nvSpPr>
        <p:spPr bwMode="auto">
          <a:xfrm>
            <a:off x="8169036" y="2990779"/>
            <a:ext cx="3807922" cy="896577"/>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ctr" anchorCtr="0" forceAA="0" compatLnSpc="1">
            <a:prstTxWarp prst="textNoShape">
              <a:avLst/>
            </a:prstTxWarp>
            <a:noAutofit/>
          </a:bodyPr>
          <a:lstStyle/>
          <a:p>
            <a:pPr defTabSz="932013" fontAlgn="base">
              <a:lnSpc>
                <a:spcPct val="90000"/>
              </a:lnSpc>
              <a:spcBef>
                <a:spcPct val="0"/>
              </a:spcBef>
              <a:spcAft>
                <a:spcPct val="0"/>
              </a:spcAft>
            </a:pPr>
            <a:endParaRPr lang="en-US" sz="1999"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endParaRPr>
          </a:p>
        </p:txBody>
      </p:sp>
      <p:sp>
        <p:nvSpPr>
          <p:cNvPr id="659" name="Rectangle 658"/>
          <p:cNvSpPr/>
          <p:nvPr/>
        </p:nvSpPr>
        <p:spPr bwMode="auto">
          <a:xfrm>
            <a:off x="8169036" y="3887356"/>
            <a:ext cx="3807922" cy="2805571"/>
          </a:xfrm>
          <a:prstGeom prst="rect">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660" name="Rectangle 659"/>
          <p:cNvSpPr/>
          <p:nvPr/>
        </p:nvSpPr>
        <p:spPr bwMode="auto">
          <a:xfrm>
            <a:off x="8169036" y="2990779"/>
            <a:ext cx="3807922" cy="8965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ctr" anchorCtr="0" forceAA="0" compatLnSpc="1">
            <a:prstTxWarp prst="textNoShape">
              <a:avLst/>
            </a:prstTxWarp>
            <a:noAutofit/>
          </a:bodyPr>
          <a:lstStyle/>
          <a:p>
            <a:pPr defTabSz="932013" fontAlgn="base">
              <a:lnSpc>
                <a:spcPct val="90000"/>
              </a:lnSpc>
              <a:spcBef>
                <a:spcPct val="0"/>
              </a:spcBef>
              <a:spcAft>
                <a:spcPct val="0"/>
              </a:spcAft>
            </a:pPr>
            <a:r>
              <a:rPr lang="en-US" sz="1999"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BUILD USING </a:t>
            </a:r>
            <a:br>
              <a:rPr lang="en-US" sz="1999"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br>
            <a:r>
              <a:rPr lang="en-US" sz="1999"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AN OPEN PLATFORM</a:t>
            </a:r>
          </a:p>
        </p:txBody>
      </p:sp>
      <p:pic>
        <p:nvPicPr>
          <p:cNvPr id="666" name="Picture 4" descr="php"/>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110477" y="4920601"/>
            <a:ext cx="544841" cy="272420"/>
          </a:xfrm>
          <a:prstGeom prst="rect">
            <a:avLst/>
          </a:prstGeom>
          <a:noFill/>
          <a:extLst>
            <a:ext uri="{909E8E84-426E-40DD-AFC4-6F175D3DCCD1}">
              <a14:hiddenFill xmlns:a14="http://schemas.microsoft.com/office/drawing/2010/main">
                <a:solidFill>
                  <a:srgbClr val="FFFFFF"/>
                </a:solidFill>
              </a14:hiddenFill>
            </a:ext>
          </a:extLst>
        </p:spPr>
      </p:pic>
      <p:pic>
        <p:nvPicPr>
          <p:cNvPr id="667" name="Picture 666"/>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826500" y="4934894"/>
            <a:ext cx="966411" cy="258900"/>
          </a:xfrm>
          <a:prstGeom prst="rect">
            <a:avLst/>
          </a:prstGeom>
        </p:spPr>
      </p:pic>
      <p:pic>
        <p:nvPicPr>
          <p:cNvPr id="668" name="Picture 667"/>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629983" y="4846947"/>
            <a:ext cx="324509" cy="411770"/>
          </a:xfrm>
          <a:prstGeom prst="rect">
            <a:avLst/>
          </a:prstGeom>
        </p:spPr>
      </p:pic>
      <p:pic>
        <p:nvPicPr>
          <p:cNvPr id="669" name="Picture 668"/>
          <p:cNvPicPr>
            <a:picLocks noChangeAspect="1"/>
          </p:cNvPicPr>
          <p:nvPr/>
        </p:nvPicPr>
        <p:blipFill rotWithShape="1">
          <a:blip r:embed="rId14" cstate="print">
            <a:extLst>
              <a:ext uri="{28A0092B-C50C-407E-A947-70E740481C1C}">
                <a14:useLocalDpi xmlns:a14="http://schemas.microsoft.com/office/drawing/2010/main" val="0"/>
              </a:ext>
            </a:extLst>
          </a:blip>
          <a:srcRect r="74521" b="13629"/>
          <a:stretch/>
        </p:blipFill>
        <p:spPr>
          <a:xfrm>
            <a:off x="9066728" y="4854758"/>
            <a:ext cx="407270" cy="409011"/>
          </a:xfrm>
          <a:prstGeom prst="rect">
            <a:avLst/>
          </a:prstGeom>
        </p:spPr>
      </p:pic>
      <p:pic>
        <p:nvPicPr>
          <p:cNvPr id="664" name="Picture 663"/>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0324003" y="5652215"/>
            <a:ext cx="1019896" cy="339965"/>
          </a:xfrm>
          <a:prstGeom prst="rect">
            <a:avLst/>
          </a:prstGeom>
        </p:spPr>
      </p:pic>
      <p:pic>
        <p:nvPicPr>
          <p:cNvPr id="665" name="Picture 11" descr="\\sfp\Work\White_Whale\_Archive-Tracy\_Archive-Tracy\7-20642_Cloud_Services_Track\Art\Logos\PNGs\AmazonWebservices_Logo_white.png"/>
          <p:cNvPicPr>
            <a:picLocks noChangeAspect="1" noChangeArrowheads="1"/>
          </p:cNvPicPr>
          <p:nvPr/>
        </p:nvPicPr>
        <p:blipFill>
          <a:blip r:embed="rId16" cstate="print">
            <a:extLst>
              <a:ext uri="{BEBA8EAE-BF5A-486C-A8C5-ECC9F3942E4B}">
                <a14:imgProps xmlns:a14="http://schemas.microsoft.com/office/drawing/2010/main">
                  <a14:imgLayer r:embed="rId17">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8401690" y="6132364"/>
            <a:ext cx="1096786" cy="412392"/>
          </a:xfrm>
          <a:prstGeom prst="rect">
            <a:avLst/>
          </a:prstGeom>
          <a:noFill/>
          <a:extLst>
            <a:ext uri="{909E8E84-426E-40DD-AFC4-6F175D3DCCD1}">
              <a14:hiddenFill xmlns:a14="http://schemas.microsoft.com/office/drawing/2010/main">
                <a:solidFill>
                  <a:srgbClr val="FFFFFF"/>
                </a:solidFill>
              </a14:hiddenFill>
            </a:ext>
          </a:extLst>
        </p:spPr>
      </p:pic>
      <p:pic>
        <p:nvPicPr>
          <p:cNvPr id="670" name="Picture 669"/>
          <p:cNvPicPr>
            <a:picLocks noChangeAspect="1"/>
          </p:cNvPicPr>
          <p:nvPr/>
        </p:nvPicPr>
        <p:blipFill rotWithShape="1">
          <a:blip r:embed="rId18">
            <a:extLst>
              <a:ext uri="{28A0092B-C50C-407E-A947-70E740481C1C}">
                <a14:useLocalDpi xmlns:a14="http://schemas.microsoft.com/office/drawing/2010/main" val="0"/>
              </a:ext>
            </a:extLst>
          </a:blip>
          <a:srcRect l="4902" t="6073" r="7126" b="19348"/>
          <a:stretch/>
        </p:blipFill>
        <p:spPr>
          <a:xfrm>
            <a:off x="11309705" y="4115618"/>
            <a:ext cx="484844" cy="455870"/>
          </a:xfrm>
          <a:prstGeom prst="rect">
            <a:avLst/>
          </a:prstGeom>
        </p:spPr>
      </p:pic>
      <p:pic>
        <p:nvPicPr>
          <p:cNvPr id="671" name="Picture 670"/>
          <p:cNvPicPr>
            <a:picLocks noChangeAspect="1"/>
          </p:cNvPicPr>
          <p:nvPr/>
        </p:nvPicPr>
        <p:blipFill rotWithShape="1">
          <a:blip r:embed="rId19" cstate="print">
            <a:extLst>
              <a:ext uri="{28A0092B-C50C-407E-A947-70E740481C1C}">
                <a14:useLocalDpi xmlns:a14="http://schemas.microsoft.com/office/drawing/2010/main" val="0"/>
              </a:ext>
            </a:extLst>
          </a:blip>
          <a:srcRect l="13445" t="17569" r="13162" b="17640"/>
          <a:stretch/>
        </p:blipFill>
        <p:spPr>
          <a:xfrm>
            <a:off x="10583412" y="4107918"/>
            <a:ext cx="501074" cy="442349"/>
          </a:xfrm>
          <a:prstGeom prst="rect">
            <a:avLst/>
          </a:prstGeom>
        </p:spPr>
      </p:pic>
      <p:pic>
        <p:nvPicPr>
          <p:cNvPr id="672" name="Picture 14"/>
          <p:cNvPicPr>
            <a:picLocks noChangeAspect="1" noChangeArrowheads="1"/>
          </p:cNvPicPr>
          <p:nvPr/>
        </p:nvPicPr>
        <p:blipFill>
          <a:blip r:embed="rId3" cstate="print">
            <a:lum bright="100000"/>
            <a:extLst>
              <a:ext uri="{28A0092B-C50C-407E-A947-70E740481C1C}">
                <a14:useLocalDpi xmlns:a14="http://schemas.microsoft.com/office/drawing/2010/main" val="0"/>
              </a:ext>
            </a:extLst>
          </a:blip>
          <a:srcRect/>
          <a:stretch>
            <a:fillRect/>
          </a:stretch>
        </p:blipFill>
        <p:spPr bwMode="auto">
          <a:xfrm>
            <a:off x="9270363" y="4086849"/>
            <a:ext cx="414143" cy="484487"/>
          </a:xfrm>
          <a:prstGeom prst="rect">
            <a:avLst/>
          </a:prstGeom>
          <a:noFill/>
          <a:ln>
            <a:noFill/>
          </a:ln>
          <a:effectLst/>
          <a:extLst/>
        </p:spPr>
      </p:pic>
      <p:grpSp>
        <p:nvGrpSpPr>
          <p:cNvPr id="673" name="Group 672"/>
          <p:cNvGrpSpPr/>
          <p:nvPr/>
        </p:nvGrpSpPr>
        <p:grpSpPr>
          <a:xfrm>
            <a:off x="9915227" y="4098073"/>
            <a:ext cx="429194" cy="484456"/>
            <a:chOff x="8757833" y="2461626"/>
            <a:chExt cx="522153" cy="589383"/>
          </a:xfrm>
        </p:grpSpPr>
        <p:sp>
          <p:nvSpPr>
            <p:cNvPr id="674" name="Freeform 24"/>
            <p:cNvSpPr>
              <a:spLocks/>
            </p:cNvSpPr>
            <p:nvPr/>
          </p:nvSpPr>
          <p:spPr bwMode="auto">
            <a:xfrm>
              <a:off x="8757833" y="2599074"/>
              <a:ext cx="522153" cy="451935"/>
            </a:xfrm>
            <a:custGeom>
              <a:avLst/>
              <a:gdLst>
                <a:gd name="T0" fmla="*/ 296 w 296"/>
                <a:gd name="T1" fmla="*/ 167 h 256"/>
                <a:gd name="T2" fmla="*/ 274 w 296"/>
                <a:gd name="T3" fmla="*/ 207 h 256"/>
                <a:gd name="T4" fmla="*/ 216 w 296"/>
                <a:gd name="T5" fmla="*/ 256 h 256"/>
                <a:gd name="T6" fmla="*/ 159 w 296"/>
                <a:gd name="T7" fmla="*/ 242 h 256"/>
                <a:gd name="T8" fmla="*/ 101 w 296"/>
                <a:gd name="T9" fmla="*/ 256 h 256"/>
                <a:gd name="T10" fmla="*/ 44 w 296"/>
                <a:gd name="T11" fmla="*/ 210 h 256"/>
                <a:gd name="T12" fmla="*/ 24 w 296"/>
                <a:gd name="T13" fmla="*/ 42 h 256"/>
                <a:gd name="T14" fmla="*/ 94 w 296"/>
                <a:gd name="T15" fmla="*/ 0 h 256"/>
                <a:gd name="T16" fmla="*/ 158 w 296"/>
                <a:gd name="T17" fmla="*/ 15 h 256"/>
                <a:gd name="T18" fmla="*/ 222 w 296"/>
                <a:gd name="T19" fmla="*/ 0 h 256"/>
                <a:gd name="T20" fmla="*/ 286 w 296"/>
                <a:gd name="T21" fmla="*/ 34 h 256"/>
                <a:gd name="T22" fmla="*/ 296 w 296"/>
                <a:gd name="T23" fmla="*/ 16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6" h="256">
                  <a:moveTo>
                    <a:pt x="296" y="167"/>
                  </a:moveTo>
                  <a:cubicBezTo>
                    <a:pt x="288" y="184"/>
                    <a:pt x="284" y="192"/>
                    <a:pt x="274" y="207"/>
                  </a:cubicBezTo>
                  <a:cubicBezTo>
                    <a:pt x="260" y="229"/>
                    <a:pt x="240" y="255"/>
                    <a:pt x="216" y="256"/>
                  </a:cubicBezTo>
                  <a:cubicBezTo>
                    <a:pt x="194" y="256"/>
                    <a:pt x="188" y="241"/>
                    <a:pt x="159" y="242"/>
                  </a:cubicBezTo>
                  <a:cubicBezTo>
                    <a:pt x="129" y="242"/>
                    <a:pt x="123" y="256"/>
                    <a:pt x="101" y="256"/>
                  </a:cubicBezTo>
                  <a:cubicBezTo>
                    <a:pt x="76" y="255"/>
                    <a:pt x="58" y="231"/>
                    <a:pt x="44" y="210"/>
                  </a:cubicBezTo>
                  <a:cubicBezTo>
                    <a:pt x="4" y="150"/>
                    <a:pt x="0" y="80"/>
                    <a:pt x="24" y="42"/>
                  </a:cubicBezTo>
                  <a:cubicBezTo>
                    <a:pt x="42" y="16"/>
                    <a:pt x="69" y="0"/>
                    <a:pt x="94" y="0"/>
                  </a:cubicBezTo>
                  <a:cubicBezTo>
                    <a:pt x="120" y="0"/>
                    <a:pt x="137" y="15"/>
                    <a:pt x="158" y="15"/>
                  </a:cubicBezTo>
                  <a:cubicBezTo>
                    <a:pt x="179" y="15"/>
                    <a:pt x="192" y="0"/>
                    <a:pt x="222" y="0"/>
                  </a:cubicBezTo>
                  <a:cubicBezTo>
                    <a:pt x="245" y="0"/>
                    <a:pt x="269" y="13"/>
                    <a:pt x="286" y="34"/>
                  </a:cubicBezTo>
                  <a:cubicBezTo>
                    <a:pt x="230" y="65"/>
                    <a:pt x="239" y="145"/>
                    <a:pt x="296" y="167"/>
                  </a:cubicBezTo>
                  <a:close/>
                </a:path>
              </a:pathLst>
            </a:custGeom>
            <a:solidFill>
              <a:schemeClr val="tx1"/>
            </a:solidFill>
            <a:ln>
              <a:noFill/>
            </a:ln>
            <a:extLst/>
          </p:spPr>
          <p:txBody>
            <a:bodyPr vert="horz" wrap="square" lIns="91391" tIns="45694" rIns="91391" bIns="45694" numCol="1" anchor="t" anchorCtr="0" compatLnSpc="1">
              <a:prstTxWarp prst="textNoShape">
                <a:avLst/>
              </a:prstTxWarp>
            </a:bodyPr>
            <a:lstStyle/>
            <a:p>
              <a:pPr defTabSz="932105"/>
              <a:r>
                <a:rPr lang="en-US" sz="1799" dirty="0">
                  <a:solidFill>
                    <a:srgbClr val="FFFFFF"/>
                  </a:solidFill>
                </a:rPr>
                <a:t>z</a:t>
              </a:r>
            </a:p>
          </p:txBody>
        </p:sp>
        <p:sp>
          <p:nvSpPr>
            <p:cNvPr id="675" name="Freeform 25"/>
            <p:cNvSpPr>
              <a:spLocks/>
            </p:cNvSpPr>
            <p:nvPr/>
          </p:nvSpPr>
          <p:spPr bwMode="auto">
            <a:xfrm>
              <a:off x="9018907" y="2461626"/>
              <a:ext cx="130725" cy="142676"/>
            </a:xfrm>
            <a:custGeom>
              <a:avLst/>
              <a:gdLst>
                <a:gd name="T0" fmla="*/ 55 w 74"/>
                <a:gd name="T1" fmla="*/ 54 h 81"/>
                <a:gd name="T2" fmla="*/ 71 w 74"/>
                <a:gd name="T3" fmla="*/ 0 h 81"/>
                <a:gd name="T4" fmla="*/ 20 w 74"/>
                <a:gd name="T5" fmla="*/ 28 h 81"/>
                <a:gd name="T6" fmla="*/ 4 w 74"/>
                <a:gd name="T7" fmla="*/ 81 h 81"/>
                <a:gd name="T8" fmla="*/ 55 w 74"/>
                <a:gd name="T9" fmla="*/ 54 h 81"/>
              </a:gdLst>
              <a:ahLst/>
              <a:cxnLst>
                <a:cxn ang="0">
                  <a:pos x="T0" y="T1"/>
                </a:cxn>
                <a:cxn ang="0">
                  <a:pos x="T2" y="T3"/>
                </a:cxn>
                <a:cxn ang="0">
                  <a:pos x="T4" y="T5"/>
                </a:cxn>
                <a:cxn ang="0">
                  <a:pos x="T6" y="T7"/>
                </a:cxn>
                <a:cxn ang="0">
                  <a:pos x="T8" y="T9"/>
                </a:cxn>
              </a:cxnLst>
              <a:rect l="0" t="0" r="r" b="b"/>
              <a:pathLst>
                <a:path w="74" h="81">
                  <a:moveTo>
                    <a:pt x="55" y="54"/>
                  </a:moveTo>
                  <a:cubicBezTo>
                    <a:pt x="66" y="40"/>
                    <a:pt x="74" y="21"/>
                    <a:pt x="71" y="0"/>
                  </a:cubicBezTo>
                  <a:cubicBezTo>
                    <a:pt x="54" y="2"/>
                    <a:pt x="33" y="13"/>
                    <a:pt x="20" y="28"/>
                  </a:cubicBezTo>
                  <a:cubicBezTo>
                    <a:pt x="9" y="41"/>
                    <a:pt x="0" y="61"/>
                    <a:pt x="4" y="81"/>
                  </a:cubicBezTo>
                  <a:cubicBezTo>
                    <a:pt x="23" y="81"/>
                    <a:pt x="44" y="70"/>
                    <a:pt x="55" y="54"/>
                  </a:cubicBezTo>
                  <a:close/>
                </a:path>
              </a:pathLst>
            </a:custGeom>
            <a:solidFill>
              <a:schemeClr val="tx1"/>
            </a:solidFill>
            <a:ln>
              <a:noFill/>
            </a:ln>
            <a:extLst/>
          </p:spPr>
          <p:txBody>
            <a:bodyPr vert="horz" wrap="square" lIns="91391" tIns="45694" rIns="91391" bIns="45694" numCol="1" anchor="t" anchorCtr="0" compatLnSpc="1">
              <a:prstTxWarp prst="textNoShape">
                <a:avLst/>
              </a:prstTxWarp>
            </a:bodyPr>
            <a:lstStyle/>
            <a:p>
              <a:pPr defTabSz="932105"/>
              <a:endParaRPr lang="en-US" sz="1799">
                <a:solidFill>
                  <a:srgbClr val="FFFFFF"/>
                </a:solidFill>
              </a:endParaRPr>
            </a:p>
          </p:txBody>
        </p:sp>
      </p:grpSp>
      <p:grpSp>
        <p:nvGrpSpPr>
          <p:cNvPr id="676" name="Group 25"/>
          <p:cNvGrpSpPr>
            <a:grpSpLocks noChangeAspect="1"/>
          </p:cNvGrpSpPr>
          <p:nvPr/>
        </p:nvGrpSpPr>
        <p:grpSpPr bwMode="auto">
          <a:xfrm>
            <a:off x="8375698" y="5747213"/>
            <a:ext cx="1578794" cy="191325"/>
            <a:chOff x="-1699" y="18351"/>
            <a:chExt cx="11074" cy="1342"/>
          </a:xfrm>
        </p:grpSpPr>
        <p:sp>
          <p:nvSpPr>
            <p:cNvPr id="677" name="Freeform 26"/>
            <p:cNvSpPr>
              <a:spLocks/>
            </p:cNvSpPr>
            <p:nvPr/>
          </p:nvSpPr>
          <p:spPr bwMode="auto">
            <a:xfrm>
              <a:off x="-1699" y="18441"/>
              <a:ext cx="1250" cy="1231"/>
            </a:xfrm>
            <a:custGeom>
              <a:avLst/>
              <a:gdLst>
                <a:gd name="T0" fmla="*/ 1250 w 1250"/>
                <a:gd name="T1" fmla="*/ 1231 h 1231"/>
                <a:gd name="T2" fmla="*/ 1109 w 1250"/>
                <a:gd name="T3" fmla="*/ 1231 h 1231"/>
                <a:gd name="T4" fmla="*/ 1109 w 1250"/>
                <a:gd name="T5" fmla="*/ 228 h 1231"/>
                <a:gd name="T6" fmla="*/ 1104 w 1250"/>
                <a:gd name="T7" fmla="*/ 228 h 1231"/>
                <a:gd name="T8" fmla="*/ 662 w 1250"/>
                <a:gd name="T9" fmla="*/ 1231 h 1231"/>
                <a:gd name="T10" fmla="*/ 591 w 1250"/>
                <a:gd name="T11" fmla="*/ 1231 h 1231"/>
                <a:gd name="T12" fmla="*/ 142 w 1250"/>
                <a:gd name="T13" fmla="*/ 223 h 1231"/>
                <a:gd name="T14" fmla="*/ 139 w 1250"/>
                <a:gd name="T15" fmla="*/ 223 h 1231"/>
                <a:gd name="T16" fmla="*/ 139 w 1250"/>
                <a:gd name="T17" fmla="*/ 1231 h 1231"/>
                <a:gd name="T18" fmla="*/ 0 w 1250"/>
                <a:gd name="T19" fmla="*/ 1231 h 1231"/>
                <a:gd name="T20" fmla="*/ 0 w 1250"/>
                <a:gd name="T21" fmla="*/ 0 h 1231"/>
                <a:gd name="T22" fmla="*/ 191 w 1250"/>
                <a:gd name="T23" fmla="*/ 0 h 1231"/>
                <a:gd name="T24" fmla="*/ 622 w 1250"/>
                <a:gd name="T25" fmla="*/ 986 h 1231"/>
                <a:gd name="T26" fmla="*/ 629 w 1250"/>
                <a:gd name="T27" fmla="*/ 986 h 1231"/>
                <a:gd name="T28" fmla="*/ 1071 w 1250"/>
                <a:gd name="T29" fmla="*/ 0 h 1231"/>
                <a:gd name="T30" fmla="*/ 1250 w 1250"/>
                <a:gd name="T31" fmla="*/ 0 h 1231"/>
                <a:gd name="T32" fmla="*/ 1250 w 1250"/>
                <a:gd name="T33" fmla="*/ 1231 h 1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0" h="1231">
                  <a:moveTo>
                    <a:pt x="1250" y="1231"/>
                  </a:moveTo>
                  <a:lnTo>
                    <a:pt x="1109" y="1231"/>
                  </a:lnTo>
                  <a:lnTo>
                    <a:pt x="1109" y="228"/>
                  </a:lnTo>
                  <a:lnTo>
                    <a:pt x="1104" y="228"/>
                  </a:lnTo>
                  <a:lnTo>
                    <a:pt x="662" y="1231"/>
                  </a:lnTo>
                  <a:lnTo>
                    <a:pt x="591" y="1231"/>
                  </a:lnTo>
                  <a:lnTo>
                    <a:pt x="142" y="223"/>
                  </a:lnTo>
                  <a:lnTo>
                    <a:pt x="139" y="223"/>
                  </a:lnTo>
                  <a:lnTo>
                    <a:pt x="139" y="1231"/>
                  </a:lnTo>
                  <a:lnTo>
                    <a:pt x="0" y="1231"/>
                  </a:lnTo>
                  <a:lnTo>
                    <a:pt x="0" y="0"/>
                  </a:lnTo>
                  <a:lnTo>
                    <a:pt x="191" y="0"/>
                  </a:lnTo>
                  <a:lnTo>
                    <a:pt x="622" y="986"/>
                  </a:lnTo>
                  <a:lnTo>
                    <a:pt x="629" y="986"/>
                  </a:lnTo>
                  <a:lnTo>
                    <a:pt x="1071" y="0"/>
                  </a:lnTo>
                  <a:lnTo>
                    <a:pt x="1250" y="0"/>
                  </a:lnTo>
                  <a:lnTo>
                    <a:pt x="1250" y="123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678" name="Freeform 27"/>
            <p:cNvSpPr>
              <a:spLocks noEditPoints="1"/>
            </p:cNvSpPr>
            <p:nvPr/>
          </p:nvSpPr>
          <p:spPr bwMode="auto">
            <a:xfrm>
              <a:off x="-222" y="18386"/>
              <a:ext cx="185" cy="1286"/>
            </a:xfrm>
            <a:custGeom>
              <a:avLst/>
              <a:gdLst>
                <a:gd name="T0" fmla="*/ 78 w 78"/>
                <a:gd name="T1" fmla="*/ 38 h 541"/>
                <a:gd name="T2" fmla="*/ 67 w 78"/>
                <a:gd name="T3" fmla="*/ 66 h 541"/>
                <a:gd name="T4" fmla="*/ 39 w 78"/>
                <a:gd name="T5" fmla="*/ 77 h 541"/>
                <a:gd name="T6" fmla="*/ 12 w 78"/>
                <a:gd name="T7" fmla="*/ 66 h 541"/>
                <a:gd name="T8" fmla="*/ 0 w 78"/>
                <a:gd name="T9" fmla="*/ 38 h 541"/>
                <a:gd name="T10" fmla="*/ 11 w 78"/>
                <a:gd name="T11" fmla="*/ 11 h 541"/>
                <a:gd name="T12" fmla="*/ 39 w 78"/>
                <a:gd name="T13" fmla="*/ 0 h 541"/>
                <a:gd name="T14" fmla="*/ 67 w 78"/>
                <a:gd name="T15" fmla="*/ 11 h 541"/>
                <a:gd name="T16" fmla="*/ 78 w 78"/>
                <a:gd name="T17" fmla="*/ 38 h 541"/>
                <a:gd name="T18" fmla="*/ 68 w 78"/>
                <a:gd name="T19" fmla="*/ 541 h 541"/>
                <a:gd name="T20" fmla="*/ 9 w 78"/>
                <a:gd name="T21" fmla="*/ 541 h 541"/>
                <a:gd name="T22" fmla="*/ 9 w 78"/>
                <a:gd name="T23" fmla="*/ 171 h 541"/>
                <a:gd name="T24" fmla="*/ 68 w 78"/>
                <a:gd name="T25" fmla="*/ 171 h 541"/>
                <a:gd name="T26" fmla="*/ 68 w 78"/>
                <a:gd name="T27" fmla="*/ 541 h 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8" h="541">
                  <a:moveTo>
                    <a:pt x="78" y="38"/>
                  </a:moveTo>
                  <a:cubicBezTo>
                    <a:pt x="78" y="49"/>
                    <a:pt x="74" y="59"/>
                    <a:pt x="67" y="66"/>
                  </a:cubicBezTo>
                  <a:cubicBezTo>
                    <a:pt x="59" y="73"/>
                    <a:pt x="50" y="77"/>
                    <a:pt x="39" y="77"/>
                  </a:cubicBezTo>
                  <a:cubicBezTo>
                    <a:pt x="28" y="77"/>
                    <a:pt x="19" y="73"/>
                    <a:pt x="12" y="66"/>
                  </a:cubicBezTo>
                  <a:cubicBezTo>
                    <a:pt x="4" y="59"/>
                    <a:pt x="0" y="50"/>
                    <a:pt x="0" y="38"/>
                  </a:cubicBezTo>
                  <a:cubicBezTo>
                    <a:pt x="0" y="28"/>
                    <a:pt x="4" y="19"/>
                    <a:pt x="11" y="11"/>
                  </a:cubicBezTo>
                  <a:cubicBezTo>
                    <a:pt x="19" y="4"/>
                    <a:pt x="28" y="0"/>
                    <a:pt x="39" y="0"/>
                  </a:cubicBezTo>
                  <a:cubicBezTo>
                    <a:pt x="50" y="0"/>
                    <a:pt x="59" y="4"/>
                    <a:pt x="67" y="11"/>
                  </a:cubicBezTo>
                  <a:cubicBezTo>
                    <a:pt x="74" y="19"/>
                    <a:pt x="78" y="28"/>
                    <a:pt x="78" y="38"/>
                  </a:cubicBezTo>
                  <a:close/>
                  <a:moveTo>
                    <a:pt x="68" y="541"/>
                  </a:moveTo>
                  <a:cubicBezTo>
                    <a:pt x="9" y="541"/>
                    <a:pt x="9" y="541"/>
                    <a:pt x="9" y="541"/>
                  </a:cubicBezTo>
                  <a:cubicBezTo>
                    <a:pt x="9" y="171"/>
                    <a:pt x="9" y="171"/>
                    <a:pt x="9" y="171"/>
                  </a:cubicBezTo>
                  <a:cubicBezTo>
                    <a:pt x="68" y="171"/>
                    <a:pt x="68" y="171"/>
                    <a:pt x="68" y="171"/>
                  </a:cubicBezTo>
                  <a:lnTo>
                    <a:pt x="68" y="54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679" name="Freeform 28"/>
            <p:cNvSpPr>
              <a:spLocks/>
            </p:cNvSpPr>
            <p:nvPr/>
          </p:nvSpPr>
          <p:spPr bwMode="auto">
            <a:xfrm>
              <a:off x="100" y="18771"/>
              <a:ext cx="659" cy="922"/>
            </a:xfrm>
            <a:custGeom>
              <a:avLst/>
              <a:gdLst>
                <a:gd name="T0" fmla="*/ 278 w 279"/>
                <a:gd name="T1" fmla="*/ 362 h 388"/>
                <a:gd name="T2" fmla="*/ 176 w 279"/>
                <a:gd name="T3" fmla="*/ 388 h 388"/>
                <a:gd name="T4" fmla="*/ 85 w 279"/>
                <a:gd name="T5" fmla="*/ 365 h 388"/>
                <a:gd name="T6" fmla="*/ 23 w 279"/>
                <a:gd name="T7" fmla="*/ 299 h 388"/>
                <a:gd name="T8" fmla="*/ 0 w 279"/>
                <a:gd name="T9" fmla="*/ 203 h 388"/>
                <a:gd name="T10" fmla="*/ 53 w 279"/>
                <a:gd name="T11" fmla="*/ 56 h 388"/>
                <a:gd name="T12" fmla="*/ 193 w 279"/>
                <a:gd name="T13" fmla="*/ 0 h 388"/>
                <a:gd name="T14" fmla="*/ 279 w 279"/>
                <a:gd name="T15" fmla="*/ 19 h 388"/>
                <a:gd name="T16" fmla="*/ 279 w 279"/>
                <a:gd name="T17" fmla="*/ 80 h 388"/>
                <a:gd name="T18" fmla="*/ 191 w 279"/>
                <a:gd name="T19" fmla="*/ 51 h 388"/>
                <a:gd name="T20" fmla="*/ 97 w 279"/>
                <a:gd name="T21" fmla="*/ 92 h 388"/>
                <a:gd name="T22" fmla="*/ 61 w 279"/>
                <a:gd name="T23" fmla="*/ 198 h 388"/>
                <a:gd name="T24" fmla="*/ 95 w 279"/>
                <a:gd name="T25" fmla="*/ 300 h 388"/>
                <a:gd name="T26" fmla="*/ 187 w 279"/>
                <a:gd name="T27" fmla="*/ 338 h 388"/>
                <a:gd name="T28" fmla="*/ 278 w 279"/>
                <a:gd name="T29" fmla="*/ 306 h 388"/>
                <a:gd name="T30" fmla="*/ 278 w 279"/>
                <a:gd name="T31" fmla="*/ 362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9" h="388">
                  <a:moveTo>
                    <a:pt x="278" y="362"/>
                  </a:moveTo>
                  <a:cubicBezTo>
                    <a:pt x="249" y="380"/>
                    <a:pt x="215" y="388"/>
                    <a:pt x="176" y="388"/>
                  </a:cubicBezTo>
                  <a:cubicBezTo>
                    <a:pt x="143" y="388"/>
                    <a:pt x="112" y="381"/>
                    <a:pt x="85" y="365"/>
                  </a:cubicBezTo>
                  <a:cubicBezTo>
                    <a:pt x="59" y="349"/>
                    <a:pt x="38" y="327"/>
                    <a:pt x="23" y="299"/>
                  </a:cubicBezTo>
                  <a:cubicBezTo>
                    <a:pt x="8" y="271"/>
                    <a:pt x="0" y="239"/>
                    <a:pt x="0" y="203"/>
                  </a:cubicBezTo>
                  <a:cubicBezTo>
                    <a:pt x="0" y="142"/>
                    <a:pt x="18" y="93"/>
                    <a:pt x="53" y="56"/>
                  </a:cubicBezTo>
                  <a:cubicBezTo>
                    <a:pt x="88" y="19"/>
                    <a:pt x="135" y="0"/>
                    <a:pt x="193" y="0"/>
                  </a:cubicBezTo>
                  <a:cubicBezTo>
                    <a:pt x="225" y="0"/>
                    <a:pt x="254" y="6"/>
                    <a:pt x="279" y="19"/>
                  </a:cubicBezTo>
                  <a:cubicBezTo>
                    <a:pt x="279" y="80"/>
                    <a:pt x="279" y="80"/>
                    <a:pt x="279" y="80"/>
                  </a:cubicBezTo>
                  <a:cubicBezTo>
                    <a:pt x="251" y="60"/>
                    <a:pt x="222" y="51"/>
                    <a:pt x="191" y="51"/>
                  </a:cubicBezTo>
                  <a:cubicBezTo>
                    <a:pt x="152" y="51"/>
                    <a:pt x="121" y="64"/>
                    <a:pt x="97" y="92"/>
                  </a:cubicBezTo>
                  <a:cubicBezTo>
                    <a:pt x="73" y="119"/>
                    <a:pt x="61" y="154"/>
                    <a:pt x="61" y="198"/>
                  </a:cubicBezTo>
                  <a:cubicBezTo>
                    <a:pt x="61" y="241"/>
                    <a:pt x="72" y="275"/>
                    <a:pt x="95" y="300"/>
                  </a:cubicBezTo>
                  <a:cubicBezTo>
                    <a:pt x="118" y="325"/>
                    <a:pt x="149" y="338"/>
                    <a:pt x="187" y="338"/>
                  </a:cubicBezTo>
                  <a:cubicBezTo>
                    <a:pt x="219" y="338"/>
                    <a:pt x="250" y="327"/>
                    <a:pt x="278" y="306"/>
                  </a:cubicBezTo>
                  <a:lnTo>
                    <a:pt x="278" y="3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680" name="Freeform 29"/>
            <p:cNvSpPr>
              <a:spLocks/>
            </p:cNvSpPr>
            <p:nvPr/>
          </p:nvSpPr>
          <p:spPr bwMode="auto">
            <a:xfrm>
              <a:off x="913" y="18776"/>
              <a:ext cx="456" cy="896"/>
            </a:xfrm>
            <a:custGeom>
              <a:avLst/>
              <a:gdLst>
                <a:gd name="T0" fmla="*/ 193 w 193"/>
                <a:gd name="T1" fmla="*/ 67 h 377"/>
                <a:gd name="T2" fmla="*/ 148 w 193"/>
                <a:gd name="T3" fmla="*/ 55 h 377"/>
                <a:gd name="T4" fmla="*/ 84 w 193"/>
                <a:gd name="T5" fmla="*/ 92 h 377"/>
                <a:gd name="T6" fmla="*/ 59 w 193"/>
                <a:gd name="T7" fmla="*/ 189 h 377"/>
                <a:gd name="T8" fmla="*/ 59 w 193"/>
                <a:gd name="T9" fmla="*/ 377 h 377"/>
                <a:gd name="T10" fmla="*/ 0 w 193"/>
                <a:gd name="T11" fmla="*/ 377 h 377"/>
                <a:gd name="T12" fmla="*/ 0 w 193"/>
                <a:gd name="T13" fmla="*/ 7 h 377"/>
                <a:gd name="T14" fmla="*/ 59 w 193"/>
                <a:gd name="T15" fmla="*/ 7 h 377"/>
                <a:gd name="T16" fmla="*/ 59 w 193"/>
                <a:gd name="T17" fmla="*/ 83 h 377"/>
                <a:gd name="T18" fmla="*/ 61 w 193"/>
                <a:gd name="T19" fmla="*/ 83 h 377"/>
                <a:gd name="T20" fmla="*/ 99 w 193"/>
                <a:gd name="T21" fmla="*/ 23 h 377"/>
                <a:gd name="T22" fmla="*/ 158 w 193"/>
                <a:gd name="T23" fmla="*/ 0 h 377"/>
                <a:gd name="T24" fmla="*/ 193 w 193"/>
                <a:gd name="T25" fmla="*/ 6 h 377"/>
                <a:gd name="T26" fmla="*/ 193 w 193"/>
                <a:gd name="T27" fmla="*/ 67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3" h="377">
                  <a:moveTo>
                    <a:pt x="193" y="67"/>
                  </a:moveTo>
                  <a:cubicBezTo>
                    <a:pt x="183" y="59"/>
                    <a:pt x="168" y="55"/>
                    <a:pt x="148" y="55"/>
                  </a:cubicBezTo>
                  <a:cubicBezTo>
                    <a:pt x="122" y="55"/>
                    <a:pt x="100" y="67"/>
                    <a:pt x="84" y="92"/>
                  </a:cubicBezTo>
                  <a:cubicBezTo>
                    <a:pt x="68" y="117"/>
                    <a:pt x="59" y="149"/>
                    <a:pt x="59" y="189"/>
                  </a:cubicBezTo>
                  <a:cubicBezTo>
                    <a:pt x="59" y="377"/>
                    <a:pt x="59" y="377"/>
                    <a:pt x="59" y="377"/>
                  </a:cubicBezTo>
                  <a:cubicBezTo>
                    <a:pt x="0" y="377"/>
                    <a:pt x="0" y="377"/>
                    <a:pt x="0" y="377"/>
                  </a:cubicBezTo>
                  <a:cubicBezTo>
                    <a:pt x="0" y="7"/>
                    <a:pt x="0" y="7"/>
                    <a:pt x="0" y="7"/>
                  </a:cubicBezTo>
                  <a:cubicBezTo>
                    <a:pt x="59" y="7"/>
                    <a:pt x="59" y="7"/>
                    <a:pt x="59" y="7"/>
                  </a:cubicBezTo>
                  <a:cubicBezTo>
                    <a:pt x="59" y="83"/>
                    <a:pt x="59" y="83"/>
                    <a:pt x="59" y="83"/>
                  </a:cubicBezTo>
                  <a:cubicBezTo>
                    <a:pt x="61" y="83"/>
                    <a:pt x="61" y="83"/>
                    <a:pt x="61" y="83"/>
                  </a:cubicBezTo>
                  <a:cubicBezTo>
                    <a:pt x="69" y="58"/>
                    <a:pt x="82" y="38"/>
                    <a:pt x="99" y="23"/>
                  </a:cubicBezTo>
                  <a:cubicBezTo>
                    <a:pt x="116" y="8"/>
                    <a:pt x="136" y="0"/>
                    <a:pt x="158" y="0"/>
                  </a:cubicBezTo>
                  <a:cubicBezTo>
                    <a:pt x="173" y="0"/>
                    <a:pt x="185" y="2"/>
                    <a:pt x="193" y="6"/>
                  </a:cubicBezTo>
                  <a:lnTo>
                    <a:pt x="193"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681" name="Freeform 30"/>
            <p:cNvSpPr>
              <a:spLocks noEditPoints="1"/>
            </p:cNvSpPr>
            <p:nvPr/>
          </p:nvSpPr>
          <p:spPr bwMode="auto">
            <a:xfrm>
              <a:off x="1376" y="18771"/>
              <a:ext cx="863" cy="922"/>
            </a:xfrm>
            <a:custGeom>
              <a:avLst/>
              <a:gdLst>
                <a:gd name="T0" fmla="*/ 365 w 365"/>
                <a:gd name="T1" fmla="*/ 193 h 388"/>
                <a:gd name="T2" fmla="*/ 315 w 365"/>
                <a:gd name="T3" fmla="*/ 335 h 388"/>
                <a:gd name="T4" fmla="*/ 181 w 365"/>
                <a:gd name="T5" fmla="*/ 388 h 388"/>
                <a:gd name="T6" fmla="*/ 49 w 365"/>
                <a:gd name="T7" fmla="*/ 336 h 388"/>
                <a:gd name="T8" fmla="*/ 0 w 365"/>
                <a:gd name="T9" fmla="*/ 198 h 388"/>
                <a:gd name="T10" fmla="*/ 51 w 365"/>
                <a:gd name="T11" fmla="*/ 53 h 388"/>
                <a:gd name="T12" fmla="*/ 189 w 365"/>
                <a:gd name="T13" fmla="*/ 0 h 388"/>
                <a:gd name="T14" fmla="*/ 318 w 365"/>
                <a:gd name="T15" fmla="*/ 51 h 388"/>
                <a:gd name="T16" fmla="*/ 365 w 365"/>
                <a:gd name="T17" fmla="*/ 193 h 388"/>
                <a:gd name="T18" fmla="*/ 304 w 365"/>
                <a:gd name="T19" fmla="*/ 195 h 388"/>
                <a:gd name="T20" fmla="*/ 273 w 365"/>
                <a:gd name="T21" fmla="*/ 88 h 388"/>
                <a:gd name="T22" fmla="*/ 185 w 365"/>
                <a:gd name="T23" fmla="*/ 51 h 388"/>
                <a:gd name="T24" fmla="*/ 94 w 365"/>
                <a:gd name="T25" fmla="*/ 89 h 388"/>
                <a:gd name="T26" fmla="*/ 61 w 365"/>
                <a:gd name="T27" fmla="*/ 196 h 388"/>
                <a:gd name="T28" fmla="*/ 95 w 365"/>
                <a:gd name="T29" fmla="*/ 300 h 388"/>
                <a:gd name="T30" fmla="*/ 185 w 365"/>
                <a:gd name="T31" fmla="*/ 338 h 388"/>
                <a:gd name="T32" fmla="*/ 273 w 365"/>
                <a:gd name="T33" fmla="*/ 301 h 388"/>
                <a:gd name="T34" fmla="*/ 304 w 365"/>
                <a:gd name="T35" fmla="*/ 195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5" h="388">
                  <a:moveTo>
                    <a:pt x="365" y="193"/>
                  </a:moveTo>
                  <a:cubicBezTo>
                    <a:pt x="365" y="252"/>
                    <a:pt x="348" y="299"/>
                    <a:pt x="315" y="335"/>
                  </a:cubicBezTo>
                  <a:cubicBezTo>
                    <a:pt x="281" y="370"/>
                    <a:pt x="237" y="388"/>
                    <a:pt x="181" y="388"/>
                  </a:cubicBezTo>
                  <a:cubicBezTo>
                    <a:pt x="126" y="388"/>
                    <a:pt x="82" y="371"/>
                    <a:pt x="49" y="336"/>
                  </a:cubicBezTo>
                  <a:cubicBezTo>
                    <a:pt x="17" y="301"/>
                    <a:pt x="0" y="255"/>
                    <a:pt x="0" y="198"/>
                  </a:cubicBezTo>
                  <a:cubicBezTo>
                    <a:pt x="0" y="137"/>
                    <a:pt x="17" y="89"/>
                    <a:pt x="51" y="53"/>
                  </a:cubicBezTo>
                  <a:cubicBezTo>
                    <a:pt x="84" y="18"/>
                    <a:pt x="130" y="0"/>
                    <a:pt x="189" y="0"/>
                  </a:cubicBezTo>
                  <a:cubicBezTo>
                    <a:pt x="244" y="0"/>
                    <a:pt x="287" y="17"/>
                    <a:pt x="318" y="51"/>
                  </a:cubicBezTo>
                  <a:cubicBezTo>
                    <a:pt x="349" y="86"/>
                    <a:pt x="365" y="133"/>
                    <a:pt x="365" y="193"/>
                  </a:cubicBezTo>
                  <a:close/>
                  <a:moveTo>
                    <a:pt x="304" y="195"/>
                  </a:moveTo>
                  <a:cubicBezTo>
                    <a:pt x="304" y="148"/>
                    <a:pt x="294" y="113"/>
                    <a:pt x="273" y="88"/>
                  </a:cubicBezTo>
                  <a:cubicBezTo>
                    <a:pt x="253" y="63"/>
                    <a:pt x="223" y="51"/>
                    <a:pt x="185" y="51"/>
                  </a:cubicBezTo>
                  <a:cubicBezTo>
                    <a:pt x="147" y="51"/>
                    <a:pt x="117" y="63"/>
                    <a:pt x="94" y="89"/>
                  </a:cubicBezTo>
                  <a:cubicBezTo>
                    <a:pt x="72" y="114"/>
                    <a:pt x="61" y="150"/>
                    <a:pt x="61" y="196"/>
                  </a:cubicBezTo>
                  <a:cubicBezTo>
                    <a:pt x="61" y="241"/>
                    <a:pt x="72" y="275"/>
                    <a:pt x="95" y="300"/>
                  </a:cubicBezTo>
                  <a:cubicBezTo>
                    <a:pt x="117" y="325"/>
                    <a:pt x="147" y="338"/>
                    <a:pt x="185" y="338"/>
                  </a:cubicBezTo>
                  <a:cubicBezTo>
                    <a:pt x="223" y="338"/>
                    <a:pt x="253" y="325"/>
                    <a:pt x="273" y="301"/>
                  </a:cubicBezTo>
                  <a:cubicBezTo>
                    <a:pt x="294" y="276"/>
                    <a:pt x="304" y="241"/>
                    <a:pt x="304" y="19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682" name="Freeform 31"/>
            <p:cNvSpPr>
              <a:spLocks/>
            </p:cNvSpPr>
            <p:nvPr/>
          </p:nvSpPr>
          <p:spPr bwMode="auto">
            <a:xfrm>
              <a:off x="2341" y="18771"/>
              <a:ext cx="536" cy="922"/>
            </a:xfrm>
            <a:custGeom>
              <a:avLst/>
              <a:gdLst>
                <a:gd name="T0" fmla="*/ 227 w 227"/>
                <a:gd name="T1" fmla="*/ 280 h 388"/>
                <a:gd name="T2" fmla="*/ 190 w 227"/>
                <a:gd name="T3" fmla="*/ 358 h 388"/>
                <a:gd name="T4" fmla="*/ 92 w 227"/>
                <a:gd name="T5" fmla="*/ 388 h 388"/>
                <a:gd name="T6" fmla="*/ 0 w 227"/>
                <a:gd name="T7" fmla="*/ 366 h 388"/>
                <a:gd name="T8" fmla="*/ 0 w 227"/>
                <a:gd name="T9" fmla="*/ 302 h 388"/>
                <a:gd name="T10" fmla="*/ 96 w 227"/>
                <a:gd name="T11" fmla="*/ 338 h 388"/>
                <a:gd name="T12" fmla="*/ 167 w 227"/>
                <a:gd name="T13" fmla="*/ 286 h 388"/>
                <a:gd name="T14" fmla="*/ 153 w 227"/>
                <a:gd name="T15" fmla="*/ 252 h 388"/>
                <a:gd name="T16" fmla="*/ 90 w 227"/>
                <a:gd name="T17" fmla="*/ 216 h 388"/>
                <a:gd name="T18" fmla="*/ 21 w 227"/>
                <a:gd name="T19" fmla="*/ 171 h 388"/>
                <a:gd name="T20" fmla="*/ 1 w 227"/>
                <a:gd name="T21" fmla="*/ 107 h 388"/>
                <a:gd name="T22" fmla="*/ 38 w 227"/>
                <a:gd name="T23" fmla="*/ 31 h 388"/>
                <a:gd name="T24" fmla="*/ 131 w 227"/>
                <a:gd name="T25" fmla="*/ 0 h 388"/>
                <a:gd name="T26" fmla="*/ 210 w 227"/>
                <a:gd name="T27" fmla="*/ 17 h 388"/>
                <a:gd name="T28" fmla="*/ 210 w 227"/>
                <a:gd name="T29" fmla="*/ 77 h 388"/>
                <a:gd name="T30" fmla="*/ 126 w 227"/>
                <a:gd name="T31" fmla="*/ 51 h 388"/>
                <a:gd name="T32" fmla="*/ 79 w 227"/>
                <a:gd name="T33" fmla="*/ 65 h 388"/>
                <a:gd name="T34" fmla="*/ 61 w 227"/>
                <a:gd name="T35" fmla="*/ 102 h 388"/>
                <a:gd name="T36" fmla="*/ 75 w 227"/>
                <a:gd name="T37" fmla="*/ 140 h 388"/>
                <a:gd name="T38" fmla="*/ 132 w 227"/>
                <a:gd name="T39" fmla="*/ 171 h 388"/>
                <a:gd name="T40" fmla="*/ 206 w 227"/>
                <a:gd name="T41" fmla="*/ 218 h 388"/>
                <a:gd name="T42" fmla="*/ 227 w 227"/>
                <a:gd name="T43" fmla="*/ 280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8">
                  <a:moveTo>
                    <a:pt x="227" y="280"/>
                  </a:moveTo>
                  <a:cubicBezTo>
                    <a:pt x="227" y="312"/>
                    <a:pt x="215" y="338"/>
                    <a:pt x="190" y="358"/>
                  </a:cubicBezTo>
                  <a:cubicBezTo>
                    <a:pt x="166" y="378"/>
                    <a:pt x="133" y="388"/>
                    <a:pt x="92" y="388"/>
                  </a:cubicBezTo>
                  <a:cubicBezTo>
                    <a:pt x="57" y="388"/>
                    <a:pt x="26" y="381"/>
                    <a:pt x="0" y="366"/>
                  </a:cubicBezTo>
                  <a:cubicBezTo>
                    <a:pt x="0" y="302"/>
                    <a:pt x="0" y="302"/>
                    <a:pt x="0" y="302"/>
                  </a:cubicBezTo>
                  <a:cubicBezTo>
                    <a:pt x="29" y="326"/>
                    <a:pt x="61" y="338"/>
                    <a:pt x="96" y="338"/>
                  </a:cubicBezTo>
                  <a:cubicBezTo>
                    <a:pt x="143" y="338"/>
                    <a:pt x="167" y="320"/>
                    <a:pt x="167" y="286"/>
                  </a:cubicBezTo>
                  <a:cubicBezTo>
                    <a:pt x="167" y="272"/>
                    <a:pt x="162" y="261"/>
                    <a:pt x="153" y="252"/>
                  </a:cubicBezTo>
                  <a:cubicBezTo>
                    <a:pt x="144" y="243"/>
                    <a:pt x="123" y="231"/>
                    <a:pt x="90" y="216"/>
                  </a:cubicBezTo>
                  <a:cubicBezTo>
                    <a:pt x="58" y="202"/>
                    <a:pt x="34" y="187"/>
                    <a:pt x="21" y="171"/>
                  </a:cubicBezTo>
                  <a:cubicBezTo>
                    <a:pt x="7" y="155"/>
                    <a:pt x="1" y="134"/>
                    <a:pt x="1" y="107"/>
                  </a:cubicBezTo>
                  <a:cubicBezTo>
                    <a:pt x="1" y="77"/>
                    <a:pt x="13" y="51"/>
                    <a:pt x="38" y="31"/>
                  </a:cubicBezTo>
                  <a:cubicBezTo>
                    <a:pt x="62" y="10"/>
                    <a:pt x="93" y="0"/>
                    <a:pt x="131" y="0"/>
                  </a:cubicBezTo>
                  <a:cubicBezTo>
                    <a:pt x="160" y="0"/>
                    <a:pt x="187" y="6"/>
                    <a:pt x="210" y="17"/>
                  </a:cubicBezTo>
                  <a:cubicBezTo>
                    <a:pt x="210" y="77"/>
                    <a:pt x="210" y="77"/>
                    <a:pt x="210" y="77"/>
                  </a:cubicBezTo>
                  <a:cubicBezTo>
                    <a:pt x="186" y="59"/>
                    <a:pt x="158" y="51"/>
                    <a:pt x="126" y="51"/>
                  </a:cubicBezTo>
                  <a:cubicBezTo>
                    <a:pt x="107" y="51"/>
                    <a:pt x="91" y="55"/>
                    <a:pt x="79" y="65"/>
                  </a:cubicBezTo>
                  <a:cubicBezTo>
                    <a:pt x="67" y="75"/>
                    <a:pt x="61" y="87"/>
                    <a:pt x="61" y="102"/>
                  </a:cubicBezTo>
                  <a:cubicBezTo>
                    <a:pt x="61" y="119"/>
                    <a:pt x="66" y="131"/>
                    <a:pt x="75" y="140"/>
                  </a:cubicBezTo>
                  <a:cubicBezTo>
                    <a:pt x="84" y="149"/>
                    <a:pt x="103" y="159"/>
                    <a:pt x="132" y="171"/>
                  </a:cubicBezTo>
                  <a:cubicBezTo>
                    <a:pt x="167" y="186"/>
                    <a:pt x="192" y="202"/>
                    <a:pt x="206" y="218"/>
                  </a:cubicBezTo>
                  <a:cubicBezTo>
                    <a:pt x="220" y="235"/>
                    <a:pt x="227" y="255"/>
                    <a:pt x="227" y="28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683" name="Freeform 32"/>
            <p:cNvSpPr>
              <a:spLocks noEditPoints="1"/>
            </p:cNvSpPr>
            <p:nvPr/>
          </p:nvSpPr>
          <p:spPr bwMode="auto">
            <a:xfrm>
              <a:off x="2960" y="18771"/>
              <a:ext cx="863" cy="922"/>
            </a:xfrm>
            <a:custGeom>
              <a:avLst/>
              <a:gdLst>
                <a:gd name="T0" fmla="*/ 365 w 365"/>
                <a:gd name="T1" fmla="*/ 193 h 388"/>
                <a:gd name="T2" fmla="*/ 315 w 365"/>
                <a:gd name="T3" fmla="*/ 335 h 388"/>
                <a:gd name="T4" fmla="*/ 180 w 365"/>
                <a:gd name="T5" fmla="*/ 388 h 388"/>
                <a:gd name="T6" fmla="*/ 49 w 365"/>
                <a:gd name="T7" fmla="*/ 336 h 388"/>
                <a:gd name="T8" fmla="*/ 0 w 365"/>
                <a:gd name="T9" fmla="*/ 198 h 388"/>
                <a:gd name="T10" fmla="*/ 51 w 365"/>
                <a:gd name="T11" fmla="*/ 53 h 388"/>
                <a:gd name="T12" fmla="*/ 189 w 365"/>
                <a:gd name="T13" fmla="*/ 0 h 388"/>
                <a:gd name="T14" fmla="*/ 318 w 365"/>
                <a:gd name="T15" fmla="*/ 51 h 388"/>
                <a:gd name="T16" fmla="*/ 365 w 365"/>
                <a:gd name="T17" fmla="*/ 193 h 388"/>
                <a:gd name="T18" fmla="*/ 304 w 365"/>
                <a:gd name="T19" fmla="*/ 195 h 388"/>
                <a:gd name="T20" fmla="*/ 273 w 365"/>
                <a:gd name="T21" fmla="*/ 88 h 388"/>
                <a:gd name="T22" fmla="*/ 185 w 365"/>
                <a:gd name="T23" fmla="*/ 51 h 388"/>
                <a:gd name="T24" fmla="*/ 94 w 365"/>
                <a:gd name="T25" fmla="*/ 89 h 388"/>
                <a:gd name="T26" fmla="*/ 61 w 365"/>
                <a:gd name="T27" fmla="*/ 196 h 388"/>
                <a:gd name="T28" fmla="*/ 95 w 365"/>
                <a:gd name="T29" fmla="*/ 300 h 388"/>
                <a:gd name="T30" fmla="*/ 185 w 365"/>
                <a:gd name="T31" fmla="*/ 338 h 388"/>
                <a:gd name="T32" fmla="*/ 273 w 365"/>
                <a:gd name="T33" fmla="*/ 301 h 388"/>
                <a:gd name="T34" fmla="*/ 304 w 365"/>
                <a:gd name="T35" fmla="*/ 195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5" h="388">
                  <a:moveTo>
                    <a:pt x="365" y="193"/>
                  </a:moveTo>
                  <a:cubicBezTo>
                    <a:pt x="365" y="252"/>
                    <a:pt x="348" y="299"/>
                    <a:pt x="315" y="335"/>
                  </a:cubicBezTo>
                  <a:cubicBezTo>
                    <a:pt x="281" y="370"/>
                    <a:pt x="237" y="388"/>
                    <a:pt x="180" y="388"/>
                  </a:cubicBezTo>
                  <a:cubicBezTo>
                    <a:pt x="126" y="388"/>
                    <a:pt x="82" y="371"/>
                    <a:pt x="49" y="336"/>
                  </a:cubicBezTo>
                  <a:cubicBezTo>
                    <a:pt x="17" y="301"/>
                    <a:pt x="0" y="255"/>
                    <a:pt x="0" y="198"/>
                  </a:cubicBezTo>
                  <a:cubicBezTo>
                    <a:pt x="0" y="137"/>
                    <a:pt x="17" y="89"/>
                    <a:pt x="51" y="53"/>
                  </a:cubicBezTo>
                  <a:cubicBezTo>
                    <a:pt x="84" y="18"/>
                    <a:pt x="130" y="0"/>
                    <a:pt x="189" y="0"/>
                  </a:cubicBezTo>
                  <a:cubicBezTo>
                    <a:pt x="244" y="0"/>
                    <a:pt x="287" y="17"/>
                    <a:pt x="318" y="51"/>
                  </a:cubicBezTo>
                  <a:cubicBezTo>
                    <a:pt x="349" y="86"/>
                    <a:pt x="365" y="133"/>
                    <a:pt x="365" y="193"/>
                  </a:cubicBezTo>
                  <a:close/>
                  <a:moveTo>
                    <a:pt x="304" y="195"/>
                  </a:moveTo>
                  <a:cubicBezTo>
                    <a:pt x="304" y="148"/>
                    <a:pt x="294" y="113"/>
                    <a:pt x="273" y="88"/>
                  </a:cubicBezTo>
                  <a:cubicBezTo>
                    <a:pt x="253" y="63"/>
                    <a:pt x="223" y="51"/>
                    <a:pt x="185" y="51"/>
                  </a:cubicBezTo>
                  <a:cubicBezTo>
                    <a:pt x="147" y="51"/>
                    <a:pt x="117" y="63"/>
                    <a:pt x="94" y="89"/>
                  </a:cubicBezTo>
                  <a:cubicBezTo>
                    <a:pt x="72" y="114"/>
                    <a:pt x="61" y="150"/>
                    <a:pt x="61" y="196"/>
                  </a:cubicBezTo>
                  <a:cubicBezTo>
                    <a:pt x="61" y="241"/>
                    <a:pt x="72" y="275"/>
                    <a:pt x="95" y="300"/>
                  </a:cubicBezTo>
                  <a:cubicBezTo>
                    <a:pt x="117" y="325"/>
                    <a:pt x="147" y="338"/>
                    <a:pt x="185" y="338"/>
                  </a:cubicBezTo>
                  <a:cubicBezTo>
                    <a:pt x="223" y="338"/>
                    <a:pt x="253" y="325"/>
                    <a:pt x="273" y="301"/>
                  </a:cubicBezTo>
                  <a:cubicBezTo>
                    <a:pt x="294" y="276"/>
                    <a:pt x="304" y="241"/>
                    <a:pt x="304" y="19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684" name="Freeform 33"/>
            <p:cNvSpPr>
              <a:spLocks/>
            </p:cNvSpPr>
            <p:nvPr/>
          </p:nvSpPr>
          <p:spPr bwMode="auto">
            <a:xfrm>
              <a:off x="3856" y="18351"/>
              <a:ext cx="529" cy="1321"/>
            </a:xfrm>
            <a:custGeom>
              <a:avLst/>
              <a:gdLst>
                <a:gd name="T0" fmla="*/ 224 w 224"/>
                <a:gd name="T1" fmla="*/ 60 h 556"/>
                <a:gd name="T2" fmla="*/ 184 w 224"/>
                <a:gd name="T3" fmla="*/ 50 h 556"/>
                <a:gd name="T4" fmla="*/ 122 w 224"/>
                <a:gd name="T5" fmla="*/ 129 h 556"/>
                <a:gd name="T6" fmla="*/ 122 w 224"/>
                <a:gd name="T7" fmla="*/ 186 h 556"/>
                <a:gd name="T8" fmla="*/ 209 w 224"/>
                <a:gd name="T9" fmla="*/ 186 h 556"/>
                <a:gd name="T10" fmla="*/ 209 w 224"/>
                <a:gd name="T11" fmla="*/ 236 h 556"/>
                <a:gd name="T12" fmla="*/ 122 w 224"/>
                <a:gd name="T13" fmla="*/ 236 h 556"/>
                <a:gd name="T14" fmla="*/ 122 w 224"/>
                <a:gd name="T15" fmla="*/ 556 h 556"/>
                <a:gd name="T16" fmla="*/ 63 w 224"/>
                <a:gd name="T17" fmla="*/ 556 h 556"/>
                <a:gd name="T18" fmla="*/ 63 w 224"/>
                <a:gd name="T19" fmla="*/ 236 h 556"/>
                <a:gd name="T20" fmla="*/ 0 w 224"/>
                <a:gd name="T21" fmla="*/ 236 h 556"/>
                <a:gd name="T22" fmla="*/ 0 w 224"/>
                <a:gd name="T23" fmla="*/ 186 h 556"/>
                <a:gd name="T24" fmla="*/ 63 w 224"/>
                <a:gd name="T25" fmla="*/ 186 h 556"/>
                <a:gd name="T26" fmla="*/ 63 w 224"/>
                <a:gd name="T27" fmla="*/ 126 h 556"/>
                <a:gd name="T28" fmla="*/ 96 w 224"/>
                <a:gd name="T29" fmla="*/ 35 h 556"/>
                <a:gd name="T30" fmla="*/ 181 w 224"/>
                <a:gd name="T31" fmla="*/ 0 h 556"/>
                <a:gd name="T32" fmla="*/ 224 w 224"/>
                <a:gd name="T33" fmla="*/ 7 h 556"/>
                <a:gd name="T34" fmla="*/ 224 w 224"/>
                <a:gd name="T35" fmla="*/ 60 h 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556">
                  <a:moveTo>
                    <a:pt x="224" y="60"/>
                  </a:moveTo>
                  <a:cubicBezTo>
                    <a:pt x="212" y="54"/>
                    <a:pt x="199" y="50"/>
                    <a:pt x="184" y="50"/>
                  </a:cubicBezTo>
                  <a:cubicBezTo>
                    <a:pt x="143" y="50"/>
                    <a:pt x="122" y="77"/>
                    <a:pt x="122" y="129"/>
                  </a:cubicBezTo>
                  <a:cubicBezTo>
                    <a:pt x="122" y="186"/>
                    <a:pt x="122" y="186"/>
                    <a:pt x="122" y="186"/>
                  </a:cubicBezTo>
                  <a:cubicBezTo>
                    <a:pt x="209" y="186"/>
                    <a:pt x="209" y="186"/>
                    <a:pt x="209" y="186"/>
                  </a:cubicBezTo>
                  <a:cubicBezTo>
                    <a:pt x="209" y="236"/>
                    <a:pt x="209" y="236"/>
                    <a:pt x="209" y="236"/>
                  </a:cubicBezTo>
                  <a:cubicBezTo>
                    <a:pt x="122" y="236"/>
                    <a:pt x="122" y="236"/>
                    <a:pt x="122" y="236"/>
                  </a:cubicBezTo>
                  <a:cubicBezTo>
                    <a:pt x="122" y="556"/>
                    <a:pt x="122" y="556"/>
                    <a:pt x="122" y="556"/>
                  </a:cubicBezTo>
                  <a:cubicBezTo>
                    <a:pt x="63" y="556"/>
                    <a:pt x="63" y="556"/>
                    <a:pt x="63" y="556"/>
                  </a:cubicBezTo>
                  <a:cubicBezTo>
                    <a:pt x="63" y="236"/>
                    <a:pt x="63" y="236"/>
                    <a:pt x="63" y="236"/>
                  </a:cubicBezTo>
                  <a:cubicBezTo>
                    <a:pt x="0" y="236"/>
                    <a:pt x="0" y="236"/>
                    <a:pt x="0" y="236"/>
                  </a:cubicBezTo>
                  <a:cubicBezTo>
                    <a:pt x="0" y="186"/>
                    <a:pt x="0" y="186"/>
                    <a:pt x="0" y="186"/>
                  </a:cubicBezTo>
                  <a:cubicBezTo>
                    <a:pt x="63" y="186"/>
                    <a:pt x="63" y="186"/>
                    <a:pt x="63" y="186"/>
                  </a:cubicBezTo>
                  <a:cubicBezTo>
                    <a:pt x="63" y="126"/>
                    <a:pt x="63" y="126"/>
                    <a:pt x="63" y="126"/>
                  </a:cubicBezTo>
                  <a:cubicBezTo>
                    <a:pt x="63" y="88"/>
                    <a:pt x="74" y="58"/>
                    <a:pt x="96" y="35"/>
                  </a:cubicBezTo>
                  <a:cubicBezTo>
                    <a:pt x="118" y="12"/>
                    <a:pt x="146" y="0"/>
                    <a:pt x="181" y="0"/>
                  </a:cubicBezTo>
                  <a:cubicBezTo>
                    <a:pt x="199" y="0"/>
                    <a:pt x="213" y="2"/>
                    <a:pt x="224" y="7"/>
                  </a:cubicBezTo>
                  <a:lnTo>
                    <a:pt x="224" y="6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685" name="Freeform 34"/>
            <p:cNvSpPr>
              <a:spLocks/>
            </p:cNvSpPr>
            <p:nvPr/>
          </p:nvSpPr>
          <p:spPr bwMode="auto">
            <a:xfrm>
              <a:off x="4338" y="18531"/>
              <a:ext cx="513" cy="1162"/>
            </a:xfrm>
            <a:custGeom>
              <a:avLst/>
              <a:gdLst>
                <a:gd name="T0" fmla="*/ 217 w 217"/>
                <a:gd name="T1" fmla="*/ 477 h 489"/>
                <a:gd name="T2" fmla="*/ 161 w 217"/>
                <a:gd name="T3" fmla="*/ 489 h 489"/>
                <a:gd name="T4" fmla="*/ 64 w 217"/>
                <a:gd name="T5" fmla="*/ 379 h 489"/>
                <a:gd name="T6" fmla="*/ 64 w 217"/>
                <a:gd name="T7" fmla="*/ 160 h 489"/>
                <a:gd name="T8" fmla="*/ 0 w 217"/>
                <a:gd name="T9" fmla="*/ 160 h 489"/>
                <a:gd name="T10" fmla="*/ 0 w 217"/>
                <a:gd name="T11" fmla="*/ 110 h 489"/>
                <a:gd name="T12" fmla="*/ 64 w 217"/>
                <a:gd name="T13" fmla="*/ 110 h 489"/>
                <a:gd name="T14" fmla="*/ 64 w 217"/>
                <a:gd name="T15" fmla="*/ 20 h 489"/>
                <a:gd name="T16" fmla="*/ 123 w 217"/>
                <a:gd name="T17" fmla="*/ 0 h 489"/>
                <a:gd name="T18" fmla="*/ 123 w 217"/>
                <a:gd name="T19" fmla="*/ 110 h 489"/>
                <a:gd name="T20" fmla="*/ 217 w 217"/>
                <a:gd name="T21" fmla="*/ 110 h 489"/>
                <a:gd name="T22" fmla="*/ 217 w 217"/>
                <a:gd name="T23" fmla="*/ 160 h 489"/>
                <a:gd name="T24" fmla="*/ 123 w 217"/>
                <a:gd name="T25" fmla="*/ 160 h 489"/>
                <a:gd name="T26" fmla="*/ 123 w 217"/>
                <a:gd name="T27" fmla="*/ 369 h 489"/>
                <a:gd name="T28" fmla="*/ 136 w 217"/>
                <a:gd name="T29" fmla="*/ 422 h 489"/>
                <a:gd name="T30" fmla="*/ 178 w 217"/>
                <a:gd name="T31" fmla="*/ 438 h 489"/>
                <a:gd name="T32" fmla="*/ 217 w 217"/>
                <a:gd name="T33" fmla="*/ 426 h 489"/>
                <a:gd name="T34" fmla="*/ 217 w 217"/>
                <a:gd name="T35" fmla="*/ 477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7" h="489">
                  <a:moveTo>
                    <a:pt x="217" y="477"/>
                  </a:moveTo>
                  <a:cubicBezTo>
                    <a:pt x="203" y="485"/>
                    <a:pt x="184" y="489"/>
                    <a:pt x="161" y="489"/>
                  </a:cubicBezTo>
                  <a:cubicBezTo>
                    <a:pt x="96" y="489"/>
                    <a:pt x="64" y="452"/>
                    <a:pt x="64" y="379"/>
                  </a:cubicBezTo>
                  <a:cubicBezTo>
                    <a:pt x="64" y="160"/>
                    <a:pt x="64" y="160"/>
                    <a:pt x="64" y="160"/>
                  </a:cubicBezTo>
                  <a:cubicBezTo>
                    <a:pt x="0" y="160"/>
                    <a:pt x="0" y="160"/>
                    <a:pt x="0" y="160"/>
                  </a:cubicBezTo>
                  <a:cubicBezTo>
                    <a:pt x="0" y="110"/>
                    <a:pt x="0" y="110"/>
                    <a:pt x="0" y="110"/>
                  </a:cubicBezTo>
                  <a:cubicBezTo>
                    <a:pt x="64" y="110"/>
                    <a:pt x="64" y="110"/>
                    <a:pt x="64" y="110"/>
                  </a:cubicBezTo>
                  <a:cubicBezTo>
                    <a:pt x="64" y="20"/>
                    <a:pt x="64" y="20"/>
                    <a:pt x="64" y="20"/>
                  </a:cubicBezTo>
                  <a:cubicBezTo>
                    <a:pt x="123" y="0"/>
                    <a:pt x="123" y="0"/>
                    <a:pt x="123" y="0"/>
                  </a:cubicBezTo>
                  <a:cubicBezTo>
                    <a:pt x="123" y="110"/>
                    <a:pt x="123" y="110"/>
                    <a:pt x="123" y="110"/>
                  </a:cubicBezTo>
                  <a:cubicBezTo>
                    <a:pt x="217" y="110"/>
                    <a:pt x="217" y="110"/>
                    <a:pt x="217" y="110"/>
                  </a:cubicBezTo>
                  <a:cubicBezTo>
                    <a:pt x="217" y="160"/>
                    <a:pt x="217" y="160"/>
                    <a:pt x="217" y="160"/>
                  </a:cubicBezTo>
                  <a:cubicBezTo>
                    <a:pt x="123" y="160"/>
                    <a:pt x="123" y="160"/>
                    <a:pt x="123" y="160"/>
                  </a:cubicBezTo>
                  <a:cubicBezTo>
                    <a:pt x="123" y="369"/>
                    <a:pt x="123" y="369"/>
                    <a:pt x="123" y="369"/>
                  </a:cubicBezTo>
                  <a:cubicBezTo>
                    <a:pt x="123" y="394"/>
                    <a:pt x="128" y="412"/>
                    <a:pt x="136" y="422"/>
                  </a:cubicBezTo>
                  <a:cubicBezTo>
                    <a:pt x="145" y="433"/>
                    <a:pt x="159" y="438"/>
                    <a:pt x="178" y="438"/>
                  </a:cubicBezTo>
                  <a:cubicBezTo>
                    <a:pt x="193" y="438"/>
                    <a:pt x="206" y="434"/>
                    <a:pt x="217" y="426"/>
                  </a:cubicBezTo>
                  <a:lnTo>
                    <a:pt x="217" y="47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686" name="Freeform 35"/>
            <p:cNvSpPr>
              <a:spLocks noEditPoints="1"/>
            </p:cNvSpPr>
            <p:nvPr/>
          </p:nvSpPr>
          <p:spPr bwMode="auto">
            <a:xfrm>
              <a:off x="5212" y="18441"/>
              <a:ext cx="1090" cy="1231"/>
            </a:xfrm>
            <a:custGeom>
              <a:avLst/>
              <a:gdLst>
                <a:gd name="T0" fmla="*/ 1090 w 1090"/>
                <a:gd name="T1" fmla="*/ 1231 h 1231"/>
                <a:gd name="T2" fmla="*/ 932 w 1090"/>
                <a:gd name="T3" fmla="*/ 1231 h 1231"/>
                <a:gd name="T4" fmla="*/ 802 w 1090"/>
                <a:gd name="T5" fmla="*/ 886 h 1231"/>
                <a:gd name="T6" fmla="*/ 282 w 1090"/>
                <a:gd name="T7" fmla="*/ 886 h 1231"/>
                <a:gd name="T8" fmla="*/ 159 w 1090"/>
                <a:gd name="T9" fmla="*/ 1231 h 1231"/>
                <a:gd name="T10" fmla="*/ 0 w 1090"/>
                <a:gd name="T11" fmla="*/ 1231 h 1231"/>
                <a:gd name="T12" fmla="*/ 468 w 1090"/>
                <a:gd name="T13" fmla="*/ 0 h 1231"/>
                <a:gd name="T14" fmla="*/ 617 w 1090"/>
                <a:gd name="T15" fmla="*/ 0 h 1231"/>
                <a:gd name="T16" fmla="*/ 1090 w 1090"/>
                <a:gd name="T17" fmla="*/ 1231 h 1231"/>
                <a:gd name="T18" fmla="*/ 754 w 1090"/>
                <a:gd name="T19" fmla="*/ 755 h 1231"/>
                <a:gd name="T20" fmla="*/ 542 w 1090"/>
                <a:gd name="T21" fmla="*/ 180 h 1231"/>
                <a:gd name="T22" fmla="*/ 539 w 1090"/>
                <a:gd name="T23" fmla="*/ 180 h 1231"/>
                <a:gd name="T24" fmla="*/ 329 w 1090"/>
                <a:gd name="T25" fmla="*/ 755 h 1231"/>
                <a:gd name="T26" fmla="*/ 754 w 1090"/>
                <a:gd name="T27" fmla="*/ 755 h 1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90" h="1231">
                  <a:moveTo>
                    <a:pt x="1090" y="1231"/>
                  </a:moveTo>
                  <a:lnTo>
                    <a:pt x="932" y="1231"/>
                  </a:lnTo>
                  <a:lnTo>
                    <a:pt x="802" y="886"/>
                  </a:lnTo>
                  <a:lnTo>
                    <a:pt x="282" y="886"/>
                  </a:lnTo>
                  <a:lnTo>
                    <a:pt x="159" y="1231"/>
                  </a:lnTo>
                  <a:lnTo>
                    <a:pt x="0" y="1231"/>
                  </a:lnTo>
                  <a:lnTo>
                    <a:pt x="468" y="0"/>
                  </a:lnTo>
                  <a:lnTo>
                    <a:pt x="617" y="0"/>
                  </a:lnTo>
                  <a:lnTo>
                    <a:pt x="1090" y="1231"/>
                  </a:lnTo>
                  <a:close/>
                  <a:moveTo>
                    <a:pt x="754" y="755"/>
                  </a:moveTo>
                  <a:lnTo>
                    <a:pt x="542" y="180"/>
                  </a:lnTo>
                  <a:lnTo>
                    <a:pt x="539" y="180"/>
                  </a:lnTo>
                  <a:lnTo>
                    <a:pt x="329" y="755"/>
                  </a:lnTo>
                  <a:lnTo>
                    <a:pt x="754" y="75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687" name="Freeform 36"/>
            <p:cNvSpPr>
              <a:spLocks/>
            </p:cNvSpPr>
            <p:nvPr/>
          </p:nvSpPr>
          <p:spPr bwMode="auto">
            <a:xfrm>
              <a:off x="6363" y="18793"/>
              <a:ext cx="726" cy="879"/>
            </a:xfrm>
            <a:custGeom>
              <a:avLst/>
              <a:gdLst>
                <a:gd name="T0" fmla="*/ 726 w 726"/>
                <a:gd name="T1" fmla="*/ 40 h 879"/>
                <a:gd name="T2" fmla="*/ 206 w 726"/>
                <a:gd name="T3" fmla="*/ 760 h 879"/>
                <a:gd name="T4" fmla="*/ 719 w 726"/>
                <a:gd name="T5" fmla="*/ 760 h 879"/>
                <a:gd name="T6" fmla="*/ 719 w 726"/>
                <a:gd name="T7" fmla="*/ 879 h 879"/>
                <a:gd name="T8" fmla="*/ 0 w 726"/>
                <a:gd name="T9" fmla="*/ 879 h 879"/>
                <a:gd name="T10" fmla="*/ 0 w 726"/>
                <a:gd name="T11" fmla="*/ 836 h 879"/>
                <a:gd name="T12" fmla="*/ 518 w 726"/>
                <a:gd name="T13" fmla="*/ 118 h 879"/>
                <a:gd name="T14" fmla="*/ 50 w 726"/>
                <a:gd name="T15" fmla="*/ 118 h 879"/>
                <a:gd name="T16" fmla="*/ 50 w 726"/>
                <a:gd name="T17" fmla="*/ 0 h 879"/>
                <a:gd name="T18" fmla="*/ 726 w 726"/>
                <a:gd name="T19" fmla="*/ 0 h 879"/>
                <a:gd name="T20" fmla="*/ 726 w 726"/>
                <a:gd name="T21" fmla="*/ 40 h 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6" h="879">
                  <a:moveTo>
                    <a:pt x="726" y="40"/>
                  </a:moveTo>
                  <a:lnTo>
                    <a:pt x="206" y="760"/>
                  </a:lnTo>
                  <a:lnTo>
                    <a:pt x="719" y="760"/>
                  </a:lnTo>
                  <a:lnTo>
                    <a:pt x="719" y="879"/>
                  </a:lnTo>
                  <a:lnTo>
                    <a:pt x="0" y="879"/>
                  </a:lnTo>
                  <a:lnTo>
                    <a:pt x="0" y="836"/>
                  </a:lnTo>
                  <a:lnTo>
                    <a:pt x="518" y="118"/>
                  </a:lnTo>
                  <a:lnTo>
                    <a:pt x="50" y="118"/>
                  </a:lnTo>
                  <a:lnTo>
                    <a:pt x="50" y="0"/>
                  </a:lnTo>
                  <a:lnTo>
                    <a:pt x="726" y="0"/>
                  </a:lnTo>
                  <a:lnTo>
                    <a:pt x="726" y="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688" name="Freeform 37"/>
            <p:cNvSpPr>
              <a:spLocks/>
            </p:cNvSpPr>
            <p:nvPr/>
          </p:nvSpPr>
          <p:spPr bwMode="auto">
            <a:xfrm>
              <a:off x="7193" y="18793"/>
              <a:ext cx="728" cy="900"/>
            </a:xfrm>
            <a:custGeom>
              <a:avLst/>
              <a:gdLst>
                <a:gd name="T0" fmla="*/ 308 w 308"/>
                <a:gd name="T1" fmla="*/ 370 h 379"/>
                <a:gd name="T2" fmla="*/ 248 w 308"/>
                <a:gd name="T3" fmla="*/ 370 h 379"/>
                <a:gd name="T4" fmla="*/ 248 w 308"/>
                <a:gd name="T5" fmla="*/ 312 h 379"/>
                <a:gd name="T6" fmla="*/ 247 w 308"/>
                <a:gd name="T7" fmla="*/ 312 h 379"/>
                <a:gd name="T8" fmla="*/ 133 w 308"/>
                <a:gd name="T9" fmla="*/ 379 h 379"/>
                <a:gd name="T10" fmla="*/ 0 w 308"/>
                <a:gd name="T11" fmla="*/ 221 h 379"/>
                <a:gd name="T12" fmla="*/ 0 w 308"/>
                <a:gd name="T13" fmla="*/ 0 h 379"/>
                <a:gd name="T14" fmla="*/ 60 w 308"/>
                <a:gd name="T15" fmla="*/ 0 h 379"/>
                <a:gd name="T16" fmla="*/ 60 w 308"/>
                <a:gd name="T17" fmla="*/ 212 h 379"/>
                <a:gd name="T18" fmla="*/ 149 w 308"/>
                <a:gd name="T19" fmla="*/ 329 h 379"/>
                <a:gd name="T20" fmla="*/ 221 w 308"/>
                <a:gd name="T21" fmla="*/ 297 h 379"/>
                <a:gd name="T22" fmla="*/ 248 w 308"/>
                <a:gd name="T23" fmla="*/ 213 h 379"/>
                <a:gd name="T24" fmla="*/ 248 w 308"/>
                <a:gd name="T25" fmla="*/ 0 h 379"/>
                <a:gd name="T26" fmla="*/ 308 w 308"/>
                <a:gd name="T27" fmla="*/ 0 h 379"/>
                <a:gd name="T28" fmla="*/ 308 w 308"/>
                <a:gd name="T29" fmla="*/ 370 h 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8" h="379">
                  <a:moveTo>
                    <a:pt x="308" y="370"/>
                  </a:moveTo>
                  <a:cubicBezTo>
                    <a:pt x="248" y="370"/>
                    <a:pt x="248" y="370"/>
                    <a:pt x="248" y="370"/>
                  </a:cubicBezTo>
                  <a:cubicBezTo>
                    <a:pt x="248" y="312"/>
                    <a:pt x="248" y="312"/>
                    <a:pt x="248" y="312"/>
                  </a:cubicBezTo>
                  <a:cubicBezTo>
                    <a:pt x="247" y="312"/>
                    <a:pt x="247" y="312"/>
                    <a:pt x="247" y="312"/>
                  </a:cubicBezTo>
                  <a:cubicBezTo>
                    <a:pt x="222" y="357"/>
                    <a:pt x="184" y="379"/>
                    <a:pt x="133" y="379"/>
                  </a:cubicBezTo>
                  <a:cubicBezTo>
                    <a:pt x="45" y="379"/>
                    <a:pt x="0" y="327"/>
                    <a:pt x="0" y="221"/>
                  </a:cubicBezTo>
                  <a:cubicBezTo>
                    <a:pt x="0" y="0"/>
                    <a:pt x="0" y="0"/>
                    <a:pt x="0" y="0"/>
                  </a:cubicBezTo>
                  <a:cubicBezTo>
                    <a:pt x="60" y="0"/>
                    <a:pt x="60" y="0"/>
                    <a:pt x="60" y="0"/>
                  </a:cubicBezTo>
                  <a:cubicBezTo>
                    <a:pt x="60" y="212"/>
                    <a:pt x="60" y="212"/>
                    <a:pt x="60" y="212"/>
                  </a:cubicBezTo>
                  <a:cubicBezTo>
                    <a:pt x="60" y="290"/>
                    <a:pt x="90" y="329"/>
                    <a:pt x="149" y="329"/>
                  </a:cubicBezTo>
                  <a:cubicBezTo>
                    <a:pt x="179" y="329"/>
                    <a:pt x="203" y="318"/>
                    <a:pt x="221" y="297"/>
                  </a:cubicBezTo>
                  <a:cubicBezTo>
                    <a:pt x="239" y="275"/>
                    <a:pt x="248" y="248"/>
                    <a:pt x="248" y="213"/>
                  </a:cubicBezTo>
                  <a:cubicBezTo>
                    <a:pt x="248" y="0"/>
                    <a:pt x="248" y="0"/>
                    <a:pt x="248" y="0"/>
                  </a:cubicBezTo>
                  <a:cubicBezTo>
                    <a:pt x="308" y="0"/>
                    <a:pt x="308" y="0"/>
                    <a:pt x="308" y="0"/>
                  </a:cubicBezTo>
                  <a:lnTo>
                    <a:pt x="308" y="37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689" name="Freeform 38"/>
            <p:cNvSpPr>
              <a:spLocks/>
            </p:cNvSpPr>
            <p:nvPr/>
          </p:nvSpPr>
          <p:spPr bwMode="auto">
            <a:xfrm>
              <a:off x="8148" y="18776"/>
              <a:ext cx="456" cy="896"/>
            </a:xfrm>
            <a:custGeom>
              <a:avLst/>
              <a:gdLst>
                <a:gd name="T0" fmla="*/ 193 w 193"/>
                <a:gd name="T1" fmla="*/ 67 h 377"/>
                <a:gd name="T2" fmla="*/ 148 w 193"/>
                <a:gd name="T3" fmla="*/ 55 h 377"/>
                <a:gd name="T4" fmla="*/ 84 w 193"/>
                <a:gd name="T5" fmla="*/ 92 h 377"/>
                <a:gd name="T6" fmla="*/ 60 w 193"/>
                <a:gd name="T7" fmla="*/ 189 h 377"/>
                <a:gd name="T8" fmla="*/ 60 w 193"/>
                <a:gd name="T9" fmla="*/ 377 h 377"/>
                <a:gd name="T10" fmla="*/ 0 w 193"/>
                <a:gd name="T11" fmla="*/ 377 h 377"/>
                <a:gd name="T12" fmla="*/ 0 w 193"/>
                <a:gd name="T13" fmla="*/ 7 h 377"/>
                <a:gd name="T14" fmla="*/ 60 w 193"/>
                <a:gd name="T15" fmla="*/ 7 h 377"/>
                <a:gd name="T16" fmla="*/ 60 w 193"/>
                <a:gd name="T17" fmla="*/ 83 h 377"/>
                <a:gd name="T18" fmla="*/ 61 w 193"/>
                <a:gd name="T19" fmla="*/ 83 h 377"/>
                <a:gd name="T20" fmla="*/ 99 w 193"/>
                <a:gd name="T21" fmla="*/ 23 h 377"/>
                <a:gd name="T22" fmla="*/ 158 w 193"/>
                <a:gd name="T23" fmla="*/ 0 h 377"/>
                <a:gd name="T24" fmla="*/ 193 w 193"/>
                <a:gd name="T25" fmla="*/ 6 h 377"/>
                <a:gd name="T26" fmla="*/ 193 w 193"/>
                <a:gd name="T27" fmla="*/ 67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3" h="377">
                  <a:moveTo>
                    <a:pt x="193" y="67"/>
                  </a:moveTo>
                  <a:cubicBezTo>
                    <a:pt x="183" y="59"/>
                    <a:pt x="168" y="55"/>
                    <a:pt x="148" y="55"/>
                  </a:cubicBezTo>
                  <a:cubicBezTo>
                    <a:pt x="122" y="55"/>
                    <a:pt x="101" y="67"/>
                    <a:pt x="84" y="92"/>
                  </a:cubicBezTo>
                  <a:cubicBezTo>
                    <a:pt x="68" y="117"/>
                    <a:pt x="60" y="149"/>
                    <a:pt x="60" y="189"/>
                  </a:cubicBezTo>
                  <a:cubicBezTo>
                    <a:pt x="60" y="377"/>
                    <a:pt x="60" y="377"/>
                    <a:pt x="60" y="377"/>
                  </a:cubicBezTo>
                  <a:cubicBezTo>
                    <a:pt x="0" y="377"/>
                    <a:pt x="0" y="377"/>
                    <a:pt x="0" y="377"/>
                  </a:cubicBezTo>
                  <a:cubicBezTo>
                    <a:pt x="0" y="7"/>
                    <a:pt x="0" y="7"/>
                    <a:pt x="0" y="7"/>
                  </a:cubicBezTo>
                  <a:cubicBezTo>
                    <a:pt x="60" y="7"/>
                    <a:pt x="60" y="7"/>
                    <a:pt x="60" y="7"/>
                  </a:cubicBezTo>
                  <a:cubicBezTo>
                    <a:pt x="60" y="83"/>
                    <a:pt x="60" y="83"/>
                    <a:pt x="60" y="83"/>
                  </a:cubicBezTo>
                  <a:cubicBezTo>
                    <a:pt x="61" y="83"/>
                    <a:pt x="61" y="83"/>
                    <a:pt x="61" y="83"/>
                  </a:cubicBezTo>
                  <a:cubicBezTo>
                    <a:pt x="69" y="58"/>
                    <a:pt x="82" y="38"/>
                    <a:pt x="99" y="23"/>
                  </a:cubicBezTo>
                  <a:cubicBezTo>
                    <a:pt x="116" y="8"/>
                    <a:pt x="136" y="0"/>
                    <a:pt x="158" y="0"/>
                  </a:cubicBezTo>
                  <a:cubicBezTo>
                    <a:pt x="173" y="0"/>
                    <a:pt x="185" y="2"/>
                    <a:pt x="193" y="6"/>
                  </a:cubicBezTo>
                  <a:lnTo>
                    <a:pt x="193"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690" name="Freeform 39"/>
            <p:cNvSpPr>
              <a:spLocks noEditPoints="1"/>
            </p:cNvSpPr>
            <p:nvPr/>
          </p:nvSpPr>
          <p:spPr bwMode="auto">
            <a:xfrm>
              <a:off x="8611" y="18771"/>
              <a:ext cx="764" cy="922"/>
            </a:xfrm>
            <a:custGeom>
              <a:avLst/>
              <a:gdLst>
                <a:gd name="T0" fmla="*/ 323 w 323"/>
                <a:gd name="T1" fmla="*/ 209 h 388"/>
                <a:gd name="T2" fmla="*/ 62 w 323"/>
                <a:gd name="T3" fmla="*/ 209 h 388"/>
                <a:gd name="T4" fmla="*/ 95 w 323"/>
                <a:gd name="T5" fmla="*/ 305 h 388"/>
                <a:gd name="T6" fmla="*/ 183 w 323"/>
                <a:gd name="T7" fmla="*/ 338 h 388"/>
                <a:gd name="T8" fmla="*/ 297 w 323"/>
                <a:gd name="T9" fmla="*/ 297 h 388"/>
                <a:gd name="T10" fmla="*/ 297 w 323"/>
                <a:gd name="T11" fmla="*/ 353 h 388"/>
                <a:gd name="T12" fmla="*/ 169 w 323"/>
                <a:gd name="T13" fmla="*/ 388 h 388"/>
                <a:gd name="T14" fmla="*/ 45 w 323"/>
                <a:gd name="T15" fmla="*/ 337 h 388"/>
                <a:gd name="T16" fmla="*/ 0 w 323"/>
                <a:gd name="T17" fmla="*/ 196 h 388"/>
                <a:gd name="T18" fmla="*/ 23 w 323"/>
                <a:gd name="T19" fmla="*/ 95 h 388"/>
                <a:gd name="T20" fmla="*/ 84 w 323"/>
                <a:gd name="T21" fmla="*/ 25 h 388"/>
                <a:gd name="T22" fmla="*/ 171 w 323"/>
                <a:gd name="T23" fmla="*/ 0 h 388"/>
                <a:gd name="T24" fmla="*/ 283 w 323"/>
                <a:gd name="T25" fmla="*/ 47 h 388"/>
                <a:gd name="T26" fmla="*/ 323 w 323"/>
                <a:gd name="T27" fmla="*/ 178 h 388"/>
                <a:gd name="T28" fmla="*/ 323 w 323"/>
                <a:gd name="T29" fmla="*/ 209 h 388"/>
                <a:gd name="T30" fmla="*/ 263 w 323"/>
                <a:gd name="T31" fmla="*/ 159 h 388"/>
                <a:gd name="T32" fmla="*/ 238 w 323"/>
                <a:gd name="T33" fmla="*/ 79 h 388"/>
                <a:gd name="T34" fmla="*/ 170 w 323"/>
                <a:gd name="T35" fmla="*/ 51 h 388"/>
                <a:gd name="T36" fmla="*/ 100 w 323"/>
                <a:gd name="T37" fmla="*/ 80 h 388"/>
                <a:gd name="T38" fmla="*/ 63 w 323"/>
                <a:gd name="T39" fmla="*/ 159 h 388"/>
                <a:gd name="T40" fmla="*/ 263 w 323"/>
                <a:gd name="T41" fmla="*/ 159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3" h="388">
                  <a:moveTo>
                    <a:pt x="323" y="209"/>
                  </a:moveTo>
                  <a:cubicBezTo>
                    <a:pt x="62" y="209"/>
                    <a:pt x="62" y="209"/>
                    <a:pt x="62" y="209"/>
                  </a:cubicBezTo>
                  <a:cubicBezTo>
                    <a:pt x="63" y="251"/>
                    <a:pt x="74" y="283"/>
                    <a:pt x="95" y="305"/>
                  </a:cubicBezTo>
                  <a:cubicBezTo>
                    <a:pt x="116" y="327"/>
                    <a:pt x="145" y="338"/>
                    <a:pt x="183" y="338"/>
                  </a:cubicBezTo>
                  <a:cubicBezTo>
                    <a:pt x="225" y="338"/>
                    <a:pt x="263" y="324"/>
                    <a:pt x="297" y="297"/>
                  </a:cubicBezTo>
                  <a:cubicBezTo>
                    <a:pt x="297" y="353"/>
                    <a:pt x="297" y="353"/>
                    <a:pt x="297" y="353"/>
                  </a:cubicBezTo>
                  <a:cubicBezTo>
                    <a:pt x="265" y="376"/>
                    <a:pt x="222" y="388"/>
                    <a:pt x="169" y="388"/>
                  </a:cubicBezTo>
                  <a:cubicBezTo>
                    <a:pt x="116" y="388"/>
                    <a:pt x="75" y="371"/>
                    <a:pt x="45" y="337"/>
                  </a:cubicBezTo>
                  <a:cubicBezTo>
                    <a:pt x="15" y="303"/>
                    <a:pt x="0" y="256"/>
                    <a:pt x="0" y="196"/>
                  </a:cubicBezTo>
                  <a:cubicBezTo>
                    <a:pt x="0" y="159"/>
                    <a:pt x="8" y="125"/>
                    <a:pt x="23" y="95"/>
                  </a:cubicBezTo>
                  <a:cubicBezTo>
                    <a:pt x="38" y="65"/>
                    <a:pt x="58" y="42"/>
                    <a:pt x="84" y="25"/>
                  </a:cubicBezTo>
                  <a:cubicBezTo>
                    <a:pt x="110" y="8"/>
                    <a:pt x="139" y="0"/>
                    <a:pt x="171" y="0"/>
                  </a:cubicBezTo>
                  <a:cubicBezTo>
                    <a:pt x="219" y="0"/>
                    <a:pt x="256" y="16"/>
                    <a:pt x="283" y="47"/>
                  </a:cubicBezTo>
                  <a:cubicBezTo>
                    <a:pt x="310" y="78"/>
                    <a:pt x="323" y="122"/>
                    <a:pt x="323" y="178"/>
                  </a:cubicBezTo>
                  <a:lnTo>
                    <a:pt x="323" y="209"/>
                  </a:lnTo>
                  <a:close/>
                  <a:moveTo>
                    <a:pt x="263" y="159"/>
                  </a:moveTo>
                  <a:cubicBezTo>
                    <a:pt x="262" y="124"/>
                    <a:pt x="254" y="98"/>
                    <a:pt x="238" y="79"/>
                  </a:cubicBezTo>
                  <a:cubicBezTo>
                    <a:pt x="222" y="60"/>
                    <a:pt x="199" y="51"/>
                    <a:pt x="170" y="51"/>
                  </a:cubicBezTo>
                  <a:cubicBezTo>
                    <a:pt x="143" y="51"/>
                    <a:pt x="119" y="60"/>
                    <a:pt x="100" y="80"/>
                  </a:cubicBezTo>
                  <a:cubicBezTo>
                    <a:pt x="80" y="100"/>
                    <a:pt x="68" y="126"/>
                    <a:pt x="63" y="159"/>
                  </a:cubicBezTo>
                  <a:lnTo>
                    <a:pt x="263" y="1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grpSp>
      <p:pic>
        <p:nvPicPr>
          <p:cNvPr id="691" name="Picture 690"/>
          <p:cNvPicPr>
            <a:picLocks noChangeAspect="1"/>
          </p:cNvPicPr>
          <p:nvPr/>
        </p:nvPicPr>
        <p:blipFill rotWithShape="1">
          <a:blip r:embed="rId20" cstate="print">
            <a:extLst>
              <a:ext uri="{28A0092B-C50C-407E-A947-70E740481C1C}">
                <a14:useLocalDpi xmlns:a14="http://schemas.microsoft.com/office/drawing/2010/main" val="0"/>
              </a:ext>
            </a:extLst>
          </a:blip>
          <a:srcRect t="44093" r="11119"/>
          <a:stretch/>
        </p:blipFill>
        <p:spPr>
          <a:xfrm>
            <a:off x="8300914" y="4133642"/>
            <a:ext cx="694718" cy="426538"/>
          </a:xfrm>
          <a:prstGeom prst="rect">
            <a:avLst/>
          </a:prstGeom>
        </p:spPr>
      </p:pic>
      <p:grpSp>
        <p:nvGrpSpPr>
          <p:cNvPr id="692" name="Group 691"/>
          <p:cNvGrpSpPr>
            <a:grpSpLocks noChangeAspect="1"/>
          </p:cNvGrpSpPr>
          <p:nvPr/>
        </p:nvGrpSpPr>
        <p:grpSpPr>
          <a:xfrm>
            <a:off x="8497332" y="4745329"/>
            <a:ext cx="401514" cy="566699"/>
            <a:chOff x="1214438" y="4121151"/>
            <a:chExt cx="1558925" cy="2200275"/>
          </a:xfrm>
        </p:grpSpPr>
        <p:sp>
          <p:nvSpPr>
            <p:cNvPr id="693" name="Freeform 5"/>
            <p:cNvSpPr>
              <a:spLocks noEditPoints="1"/>
            </p:cNvSpPr>
            <p:nvPr/>
          </p:nvSpPr>
          <p:spPr bwMode="auto">
            <a:xfrm>
              <a:off x="1214438" y="4121151"/>
              <a:ext cx="1558925" cy="2200275"/>
            </a:xfrm>
            <a:custGeom>
              <a:avLst/>
              <a:gdLst>
                <a:gd name="T0" fmla="*/ 89 w 982"/>
                <a:gd name="T1" fmla="*/ 1274 h 1386"/>
                <a:gd name="T2" fmla="*/ 892 w 982"/>
                <a:gd name="T3" fmla="*/ 1274 h 1386"/>
                <a:gd name="T4" fmla="*/ 0 w 982"/>
                <a:gd name="T5" fmla="*/ 272 h 1386"/>
                <a:gd name="T6" fmla="*/ 790 w 982"/>
                <a:gd name="T7" fmla="*/ 572 h 1386"/>
                <a:gd name="T8" fmla="*/ 787 w 982"/>
                <a:gd name="T9" fmla="*/ 600 h 1386"/>
                <a:gd name="T10" fmla="*/ 490 w 982"/>
                <a:gd name="T11" fmla="*/ 600 h 1386"/>
                <a:gd name="T12" fmla="*/ 328 w 982"/>
                <a:gd name="T13" fmla="*/ 725 h 1386"/>
                <a:gd name="T14" fmla="*/ 491 w 982"/>
                <a:gd name="T15" fmla="*/ 725 h 1386"/>
                <a:gd name="T16" fmla="*/ 776 w 982"/>
                <a:gd name="T17" fmla="*/ 725 h 1386"/>
                <a:gd name="T18" fmla="*/ 744 w 982"/>
                <a:gd name="T19" fmla="*/ 1082 h 1386"/>
                <a:gd name="T20" fmla="*/ 491 w 982"/>
                <a:gd name="T21" fmla="*/ 1173 h 1386"/>
                <a:gd name="T22" fmla="*/ 490 w 982"/>
                <a:gd name="T23" fmla="*/ 1173 h 1386"/>
                <a:gd name="T24" fmla="*/ 221 w 982"/>
                <a:gd name="T25" fmla="*/ 910 h 1386"/>
                <a:gd name="T26" fmla="*/ 344 w 982"/>
                <a:gd name="T27" fmla="*/ 910 h 1386"/>
                <a:gd name="T28" fmla="*/ 490 w 982"/>
                <a:gd name="T29" fmla="*/ 1045 h 1386"/>
                <a:gd name="T30" fmla="*/ 490 w 982"/>
                <a:gd name="T31" fmla="*/ 1045 h 1386"/>
                <a:gd name="T32" fmla="*/ 642 w 982"/>
                <a:gd name="T33" fmla="*/ 849 h 1386"/>
                <a:gd name="T34" fmla="*/ 490 w 982"/>
                <a:gd name="T35" fmla="*/ 849 h 1386"/>
                <a:gd name="T36" fmla="*/ 185 w 982"/>
                <a:gd name="T37" fmla="*/ 510 h 1386"/>
                <a:gd name="T38" fmla="*/ 490 w 982"/>
                <a:gd name="T39" fmla="*/ 477 h 1386"/>
                <a:gd name="T40" fmla="*/ 798 w 982"/>
                <a:gd name="T41" fmla="*/ 477 h 1386"/>
                <a:gd name="T42" fmla="*/ 91 w 982"/>
                <a:gd name="T43" fmla="*/ 0 h 1386"/>
                <a:gd name="T44" fmla="*/ 154 w 982"/>
                <a:gd name="T45" fmla="*/ 61 h 1386"/>
                <a:gd name="T46" fmla="*/ 210 w 982"/>
                <a:gd name="T47" fmla="*/ 0 h 1386"/>
                <a:gd name="T48" fmla="*/ 273 w 982"/>
                <a:gd name="T49" fmla="*/ 186 h 1386"/>
                <a:gd name="T50" fmla="*/ 210 w 982"/>
                <a:gd name="T51" fmla="*/ 124 h 1386"/>
                <a:gd name="T52" fmla="*/ 154 w 982"/>
                <a:gd name="T53" fmla="*/ 186 h 1386"/>
                <a:gd name="T54" fmla="*/ 91 w 982"/>
                <a:gd name="T55" fmla="*/ 0 h 1386"/>
                <a:gd name="T56" fmla="*/ 355 w 982"/>
                <a:gd name="T57" fmla="*/ 61 h 1386"/>
                <a:gd name="T58" fmla="*/ 300 w 982"/>
                <a:gd name="T59" fmla="*/ 0 h 1386"/>
                <a:gd name="T60" fmla="*/ 472 w 982"/>
                <a:gd name="T61" fmla="*/ 61 h 1386"/>
                <a:gd name="T62" fmla="*/ 418 w 982"/>
                <a:gd name="T63" fmla="*/ 186 h 1386"/>
                <a:gd name="T64" fmla="*/ 355 w 982"/>
                <a:gd name="T65" fmla="*/ 61 h 1386"/>
                <a:gd name="T66" fmla="*/ 500 w 982"/>
                <a:gd name="T67" fmla="*/ 0 h 1386"/>
                <a:gd name="T68" fmla="*/ 606 w 982"/>
                <a:gd name="T69" fmla="*/ 65 h 1386"/>
                <a:gd name="T70" fmla="*/ 710 w 982"/>
                <a:gd name="T71" fmla="*/ 0 h 1386"/>
                <a:gd name="T72" fmla="*/ 649 w 982"/>
                <a:gd name="T73" fmla="*/ 186 h 1386"/>
                <a:gd name="T74" fmla="*/ 606 w 982"/>
                <a:gd name="T75" fmla="*/ 160 h 1386"/>
                <a:gd name="T76" fmla="*/ 561 w 982"/>
                <a:gd name="T77" fmla="*/ 94 h 1386"/>
                <a:gd name="T78" fmla="*/ 500 w 982"/>
                <a:gd name="T79" fmla="*/ 186 h 1386"/>
                <a:gd name="T80" fmla="*/ 741 w 982"/>
                <a:gd name="T81" fmla="*/ 0 h 1386"/>
                <a:gd name="T82" fmla="*/ 804 w 982"/>
                <a:gd name="T83" fmla="*/ 125 h 1386"/>
                <a:gd name="T84" fmla="*/ 892 w 982"/>
                <a:gd name="T85" fmla="*/ 186 h 1386"/>
                <a:gd name="T86" fmla="*/ 741 w 982"/>
                <a:gd name="T87" fmla="*/ 0 h 1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82" h="1386">
                  <a:moveTo>
                    <a:pt x="0" y="272"/>
                  </a:moveTo>
                  <a:lnTo>
                    <a:pt x="89" y="1274"/>
                  </a:lnTo>
                  <a:lnTo>
                    <a:pt x="490" y="1386"/>
                  </a:lnTo>
                  <a:lnTo>
                    <a:pt x="892" y="1274"/>
                  </a:lnTo>
                  <a:lnTo>
                    <a:pt x="982" y="272"/>
                  </a:lnTo>
                  <a:lnTo>
                    <a:pt x="0" y="272"/>
                  </a:lnTo>
                  <a:close/>
                  <a:moveTo>
                    <a:pt x="795" y="510"/>
                  </a:moveTo>
                  <a:lnTo>
                    <a:pt x="790" y="572"/>
                  </a:lnTo>
                  <a:lnTo>
                    <a:pt x="787" y="600"/>
                  </a:lnTo>
                  <a:lnTo>
                    <a:pt x="787" y="600"/>
                  </a:lnTo>
                  <a:lnTo>
                    <a:pt x="491" y="600"/>
                  </a:lnTo>
                  <a:lnTo>
                    <a:pt x="490" y="600"/>
                  </a:lnTo>
                  <a:lnTo>
                    <a:pt x="317" y="600"/>
                  </a:lnTo>
                  <a:lnTo>
                    <a:pt x="328" y="725"/>
                  </a:lnTo>
                  <a:lnTo>
                    <a:pt x="490" y="725"/>
                  </a:lnTo>
                  <a:lnTo>
                    <a:pt x="491" y="725"/>
                  </a:lnTo>
                  <a:lnTo>
                    <a:pt x="743" y="725"/>
                  </a:lnTo>
                  <a:lnTo>
                    <a:pt x="776" y="725"/>
                  </a:lnTo>
                  <a:lnTo>
                    <a:pt x="773" y="759"/>
                  </a:lnTo>
                  <a:lnTo>
                    <a:pt x="744" y="1082"/>
                  </a:lnTo>
                  <a:lnTo>
                    <a:pt x="742" y="1103"/>
                  </a:lnTo>
                  <a:lnTo>
                    <a:pt x="491" y="1173"/>
                  </a:lnTo>
                  <a:lnTo>
                    <a:pt x="491" y="1173"/>
                  </a:lnTo>
                  <a:lnTo>
                    <a:pt x="490" y="1173"/>
                  </a:lnTo>
                  <a:lnTo>
                    <a:pt x="238" y="1103"/>
                  </a:lnTo>
                  <a:lnTo>
                    <a:pt x="221" y="910"/>
                  </a:lnTo>
                  <a:lnTo>
                    <a:pt x="278" y="910"/>
                  </a:lnTo>
                  <a:lnTo>
                    <a:pt x="344" y="910"/>
                  </a:lnTo>
                  <a:lnTo>
                    <a:pt x="353" y="1008"/>
                  </a:lnTo>
                  <a:lnTo>
                    <a:pt x="490" y="1045"/>
                  </a:lnTo>
                  <a:lnTo>
                    <a:pt x="490" y="1045"/>
                  </a:lnTo>
                  <a:lnTo>
                    <a:pt x="490" y="1045"/>
                  </a:lnTo>
                  <a:lnTo>
                    <a:pt x="627" y="1008"/>
                  </a:lnTo>
                  <a:lnTo>
                    <a:pt x="642" y="849"/>
                  </a:lnTo>
                  <a:lnTo>
                    <a:pt x="491" y="849"/>
                  </a:lnTo>
                  <a:lnTo>
                    <a:pt x="490" y="849"/>
                  </a:lnTo>
                  <a:lnTo>
                    <a:pt x="215" y="849"/>
                  </a:lnTo>
                  <a:lnTo>
                    <a:pt x="185" y="510"/>
                  </a:lnTo>
                  <a:lnTo>
                    <a:pt x="182" y="477"/>
                  </a:lnTo>
                  <a:lnTo>
                    <a:pt x="490" y="477"/>
                  </a:lnTo>
                  <a:lnTo>
                    <a:pt x="491" y="477"/>
                  </a:lnTo>
                  <a:lnTo>
                    <a:pt x="798" y="477"/>
                  </a:lnTo>
                  <a:lnTo>
                    <a:pt x="795" y="510"/>
                  </a:lnTo>
                  <a:close/>
                  <a:moveTo>
                    <a:pt x="91" y="0"/>
                  </a:moveTo>
                  <a:lnTo>
                    <a:pt x="154" y="0"/>
                  </a:lnTo>
                  <a:lnTo>
                    <a:pt x="154" y="61"/>
                  </a:lnTo>
                  <a:lnTo>
                    <a:pt x="210" y="61"/>
                  </a:lnTo>
                  <a:lnTo>
                    <a:pt x="210" y="0"/>
                  </a:lnTo>
                  <a:lnTo>
                    <a:pt x="273" y="0"/>
                  </a:lnTo>
                  <a:lnTo>
                    <a:pt x="273" y="186"/>
                  </a:lnTo>
                  <a:lnTo>
                    <a:pt x="210" y="186"/>
                  </a:lnTo>
                  <a:lnTo>
                    <a:pt x="210" y="124"/>
                  </a:lnTo>
                  <a:lnTo>
                    <a:pt x="154" y="124"/>
                  </a:lnTo>
                  <a:lnTo>
                    <a:pt x="154" y="186"/>
                  </a:lnTo>
                  <a:lnTo>
                    <a:pt x="91" y="186"/>
                  </a:lnTo>
                  <a:lnTo>
                    <a:pt x="91" y="0"/>
                  </a:lnTo>
                  <a:lnTo>
                    <a:pt x="91" y="0"/>
                  </a:lnTo>
                  <a:close/>
                  <a:moveTo>
                    <a:pt x="355" y="61"/>
                  </a:moveTo>
                  <a:lnTo>
                    <a:pt x="300" y="61"/>
                  </a:lnTo>
                  <a:lnTo>
                    <a:pt x="300" y="0"/>
                  </a:lnTo>
                  <a:lnTo>
                    <a:pt x="472" y="0"/>
                  </a:lnTo>
                  <a:lnTo>
                    <a:pt x="472" y="61"/>
                  </a:lnTo>
                  <a:lnTo>
                    <a:pt x="418" y="61"/>
                  </a:lnTo>
                  <a:lnTo>
                    <a:pt x="418" y="186"/>
                  </a:lnTo>
                  <a:lnTo>
                    <a:pt x="355" y="186"/>
                  </a:lnTo>
                  <a:lnTo>
                    <a:pt x="355" y="61"/>
                  </a:lnTo>
                  <a:lnTo>
                    <a:pt x="355" y="61"/>
                  </a:lnTo>
                  <a:close/>
                  <a:moveTo>
                    <a:pt x="500" y="0"/>
                  </a:moveTo>
                  <a:lnTo>
                    <a:pt x="565" y="0"/>
                  </a:lnTo>
                  <a:lnTo>
                    <a:pt x="606" y="65"/>
                  </a:lnTo>
                  <a:lnTo>
                    <a:pt x="645" y="0"/>
                  </a:lnTo>
                  <a:lnTo>
                    <a:pt x="710" y="0"/>
                  </a:lnTo>
                  <a:lnTo>
                    <a:pt x="710" y="186"/>
                  </a:lnTo>
                  <a:lnTo>
                    <a:pt x="649" y="186"/>
                  </a:lnTo>
                  <a:lnTo>
                    <a:pt x="649" y="94"/>
                  </a:lnTo>
                  <a:lnTo>
                    <a:pt x="606" y="160"/>
                  </a:lnTo>
                  <a:lnTo>
                    <a:pt x="604" y="160"/>
                  </a:lnTo>
                  <a:lnTo>
                    <a:pt x="561" y="94"/>
                  </a:lnTo>
                  <a:lnTo>
                    <a:pt x="561" y="186"/>
                  </a:lnTo>
                  <a:lnTo>
                    <a:pt x="500" y="186"/>
                  </a:lnTo>
                  <a:lnTo>
                    <a:pt x="500" y="0"/>
                  </a:lnTo>
                  <a:close/>
                  <a:moveTo>
                    <a:pt x="741" y="0"/>
                  </a:moveTo>
                  <a:lnTo>
                    <a:pt x="804" y="0"/>
                  </a:lnTo>
                  <a:lnTo>
                    <a:pt x="804" y="125"/>
                  </a:lnTo>
                  <a:lnTo>
                    <a:pt x="892" y="125"/>
                  </a:lnTo>
                  <a:lnTo>
                    <a:pt x="892" y="186"/>
                  </a:lnTo>
                  <a:lnTo>
                    <a:pt x="741" y="186"/>
                  </a:lnTo>
                  <a:lnTo>
                    <a:pt x="741" y="0"/>
                  </a:lnTo>
                  <a:close/>
                </a:path>
              </a:pathLst>
            </a:custGeom>
            <a:solidFill>
              <a:srgbClr val="FFFFFF"/>
            </a:solidFill>
            <a:ln>
              <a:noFill/>
            </a:ln>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694" name="Freeform 7"/>
            <p:cNvSpPr>
              <a:spLocks/>
            </p:cNvSpPr>
            <p:nvPr/>
          </p:nvSpPr>
          <p:spPr bwMode="auto">
            <a:xfrm>
              <a:off x="1993900" y="4683126"/>
              <a:ext cx="636588" cy="1501775"/>
            </a:xfrm>
            <a:custGeom>
              <a:avLst/>
              <a:gdLst>
                <a:gd name="T0" fmla="*/ 0 w 401"/>
                <a:gd name="T1" fmla="*/ 0 h 946"/>
                <a:gd name="T2" fmla="*/ 0 w 401"/>
                <a:gd name="T3" fmla="*/ 123 h 946"/>
                <a:gd name="T4" fmla="*/ 307 w 401"/>
                <a:gd name="T5" fmla="*/ 123 h 946"/>
                <a:gd name="T6" fmla="*/ 304 w 401"/>
                <a:gd name="T7" fmla="*/ 156 h 946"/>
                <a:gd name="T8" fmla="*/ 299 w 401"/>
                <a:gd name="T9" fmla="*/ 218 h 946"/>
                <a:gd name="T10" fmla="*/ 296 w 401"/>
                <a:gd name="T11" fmla="*/ 246 h 946"/>
                <a:gd name="T12" fmla="*/ 296 w 401"/>
                <a:gd name="T13" fmla="*/ 246 h 946"/>
                <a:gd name="T14" fmla="*/ 0 w 401"/>
                <a:gd name="T15" fmla="*/ 246 h 946"/>
                <a:gd name="T16" fmla="*/ 0 w 401"/>
                <a:gd name="T17" fmla="*/ 371 h 946"/>
                <a:gd name="T18" fmla="*/ 252 w 401"/>
                <a:gd name="T19" fmla="*/ 371 h 946"/>
                <a:gd name="T20" fmla="*/ 285 w 401"/>
                <a:gd name="T21" fmla="*/ 371 h 946"/>
                <a:gd name="T22" fmla="*/ 282 w 401"/>
                <a:gd name="T23" fmla="*/ 405 h 946"/>
                <a:gd name="T24" fmla="*/ 253 w 401"/>
                <a:gd name="T25" fmla="*/ 728 h 946"/>
                <a:gd name="T26" fmla="*/ 251 w 401"/>
                <a:gd name="T27" fmla="*/ 749 h 946"/>
                <a:gd name="T28" fmla="*/ 0 w 401"/>
                <a:gd name="T29" fmla="*/ 819 h 946"/>
                <a:gd name="T30" fmla="*/ 0 w 401"/>
                <a:gd name="T31" fmla="*/ 946 h 946"/>
                <a:gd name="T32" fmla="*/ 325 w 401"/>
                <a:gd name="T33" fmla="*/ 856 h 946"/>
                <a:gd name="T34" fmla="*/ 401 w 401"/>
                <a:gd name="T35" fmla="*/ 0 h 946"/>
                <a:gd name="T36" fmla="*/ 0 w 401"/>
                <a:gd name="T37" fmla="*/ 0 h 9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01" h="946">
                  <a:moveTo>
                    <a:pt x="0" y="0"/>
                  </a:moveTo>
                  <a:lnTo>
                    <a:pt x="0" y="123"/>
                  </a:lnTo>
                  <a:lnTo>
                    <a:pt x="307" y="123"/>
                  </a:lnTo>
                  <a:lnTo>
                    <a:pt x="304" y="156"/>
                  </a:lnTo>
                  <a:lnTo>
                    <a:pt x="299" y="218"/>
                  </a:lnTo>
                  <a:lnTo>
                    <a:pt x="296" y="246"/>
                  </a:lnTo>
                  <a:lnTo>
                    <a:pt x="296" y="246"/>
                  </a:lnTo>
                  <a:lnTo>
                    <a:pt x="0" y="246"/>
                  </a:lnTo>
                  <a:lnTo>
                    <a:pt x="0" y="371"/>
                  </a:lnTo>
                  <a:lnTo>
                    <a:pt x="252" y="371"/>
                  </a:lnTo>
                  <a:lnTo>
                    <a:pt x="285" y="371"/>
                  </a:lnTo>
                  <a:lnTo>
                    <a:pt x="282" y="405"/>
                  </a:lnTo>
                  <a:lnTo>
                    <a:pt x="253" y="728"/>
                  </a:lnTo>
                  <a:lnTo>
                    <a:pt x="251" y="749"/>
                  </a:lnTo>
                  <a:lnTo>
                    <a:pt x="0" y="819"/>
                  </a:lnTo>
                  <a:lnTo>
                    <a:pt x="0" y="946"/>
                  </a:lnTo>
                  <a:lnTo>
                    <a:pt x="325" y="856"/>
                  </a:lnTo>
                  <a:lnTo>
                    <a:pt x="401" y="0"/>
                  </a:lnTo>
                  <a:lnTo>
                    <a:pt x="0" y="0"/>
                  </a:lnTo>
                  <a:close/>
                </a:path>
              </a:pathLst>
            </a:custGeom>
            <a:solidFill>
              <a:srgbClr val="8888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grpSp>
    </p:spTree>
    <p:extLst>
      <p:ext uri="{BB962C8B-B14F-4D97-AF65-F5344CB8AC3E}">
        <p14:creationId xmlns:p14="http://schemas.microsoft.com/office/powerpoint/2010/main" val="36865065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84"/>
                                        </p:tgtEl>
                                        <p:attrNameLst>
                                          <p:attrName>style.visibility</p:attrName>
                                        </p:attrNameLst>
                                      </p:cBhvr>
                                      <p:to>
                                        <p:strVal val="visible"/>
                                      </p:to>
                                    </p:set>
                                    <p:animEffect transition="in" filter="fade">
                                      <p:cBhvr>
                                        <p:cTn id="7" dur="500"/>
                                        <p:tgtEl>
                                          <p:spTgt spid="2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Intro to the app model</a:t>
            </a:r>
          </a:p>
        </p:txBody>
      </p:sp>
      <p:sp>
        <p:nvSpPr>
          <p:cNvPr id="9" name="Subtitle 4"/>
          <p:cNvSpPr>
            <a:spLocks noGrp="1"/>
          </p:cNvSpPr>
          <p:nvPr>
            <p:ph type="subTitle" idx="1"/>
          </p:nvPr>
        </p:nvSpPr>
        <p:spPr/>
        <p:txBody>
          <a:bodyPr/>
          <a:lstStyle/>
          <a:p>
            <a:pPr lvl="0"/>
            <a:endParaRPr lang="en-US" dirty="0"/>
          </a:p>
        </p:txBody>
      </p:sp>
    </p:spTree>
    <p:extLst>
      <p:ext uri="{BB962C8B-B14F-4D97-AF65-F5344CB8AC3E}">
        <p14:creationId xmlns:p14="http://schemas.microsoft.com/office/powerpoint/2010/main" val="2567520693"/>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9128" y="313361"/>
            <a:ext cx="11375536" cy="762786"/>
          </a:xfrm>
        </p:spPr>
        <p:txBody>
          <a:bodyPr/>
          <a:lstStyle/>
          <a:p>
            <a:r>
              <a:rPr lang="en-US" dirty="0"/>
              <a:t>Contextual </a:t>
            </a:r>
            <a:r>
              <a:rPr lang="en-US" dirty="0" smtClean="0"/>
              <a:t>apps</a:t>
            </a:r>
            <a:endParaRPr lang="en-US" dirty="0"/>
          </a:p>
        </p:txBody>
      </p:sp>
      <p:sp>
        <p:nvSpPr>
          <p:cNvPr id="2" name="Text Placeholder 1"/>
          <p:cNvSpPr>
            <a:spLocks noGrp="1"/>
          </p:cNvSpPr>
          <p:nvPr>
            <p:ph type="body" sz="quarter" idx="10"/>
          </p:nvPr>
        </p:nvSpPr>
        <p:spPr>
          <a:xfrm>
            <a:off x="287594" y="1227305"/>
            <a:ext cx="11887200" cy="5484812"/>
          </a:xfrm>
        </p:spPr>
        <p:txBody>
          <a:bodyPr vert="horz" lIns="149217" tIns="93260" rIns="149217" bIns="932603" rtlCol="0">
            <a:noAutofit/>
          </a:bodyPr>
          <a:lstStyle/>
          <a:p>
            <a:pPr marL="0" indent="0">
              <a:buNone/>
            </a:pPr>
            <a:r>
              <a:rPr lang="en-US" dirty="0" smtClean="0"/>
              <a:t>Surface your apps in the Office 365 platform</a:t>
            </a:r>
          </a:p>
          <a:p>
            <a:pPr marL="0" indent="0">
              <a:buNone/>
            </a:pPr>
            <a:r>
              <a:rPr lang="en-US" dirty="0" smtClean="0"/>
              <a:t>In context of your business users productivity activities</a:t>
            </a:r>
            <a:endParaRPr lang="en-US" dirty="0"/>
          </a:p>
          <a:p>
            <a:pPr marL="0" indent="0">
              <a:buNone/>
            </a:pPr>
            <a:r>
              <a:rPr lang="en-US" dirty="0" smtClean="0"/>
              <a:t>In Office Client, Office Online, and modern </a:t>
            </a:r>
            <a:r>
              <a:rPr lang="en-US" dirty="0"/>
              <a:t>a</a:t>
            </a:r>
            <a:r>
              <a:rPr lang="en-US" dirty="0" smtClean="0"/>
              <a:t>pps</a:t>
            </a:r>
          </a:p>
        </p:txBody>
      </p:sp>
    </p:spTree>
    <p:extLst>
      <p:ext uri="{BB962C8B-B14F-4D97-AF65-F5344CB8AC3E}">
        <p14:creationId xmlns:p14="http://schemas.microsoft.com/office/powerpoint/2010/main" val="32803634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anim calcmode="lin" valueType="num">
                                      <p:cBhvr additive="base">
                                        <p:cTn id="13"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
                                            <p:txEl>
                                              <p:pRg st="2" end="2"/>
                                            </p:txEl>
                                          </p:spTgt>
                                        </p:tgtEl>
                                        <p:attrNameLst>
                                          <p:attrName>style.visibility</p:attrName>
                                        </p:attrNameLst>
                                      </p:cBhvr>
                                      <p:to>
                                        <p:strVal val="visible"/>
                                      </p:to>
                                    </p:set>
                                    <p:anim calcmode="lin" valueType="num">
                                      <p:cBhvr additive="base">
                                        <p:cTn id="19"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61543" y="313361"/>
            <a:ext cx="11375536" cy="762786"/>
          </a:xfrm>
        </p:spPr>
        <p:txBody>
          <a:bodyPr/>
          <a:lstStyle/>
          <a:p>
            <a:r>
              <a:rPr lang="en-US" dirty="0" smtClean="0"/>
              <a:t>Introducing the app </a:t>
            </a:r>
            <a:r>
              <a:rPr lang="en-US" dirty="0"/>
              <a:t>m</a:t>
            </a:r>
            <a:r>
              <a:rPr lang="en-US" dirty="0" smtClean="0"/>
              <a:t>odel</a:t>
            </a:r>
            <a:endParaRPr lang="en-US" dirty="0"/>
          </a:p>
        </p:txBody>
      </p:sp>
      <p:sp>
        <p:nvSpPr>
          <p:cNvPr id="5" name="Content Placeholder 4"/>
          <p:cNvSpPr>
            <a:spLocks noGrp="1"/>
          </p:cNvSpPr>
          <p:nvPr>
            <p:ph type="body" sz="quarter" idx="10"/>
          </p:nvPr>
        </p:nvSpPr>
        <p:spPr/>
        <p:txBody>
          <a:bodyPr vert="horz" lIns="149217" tIns="93260" rIns="149217" bIns="93260" rtlCol="0">
            <a:noAutofit/>
          </a:bodyPr>
          <a:lstStyle/>
          <a:p>
            <a:pPr marL="0" indent="0">
              <a:buNone/>
            </a:pPr>
            <a:r>
              <a:rPr lang="en-US" sz="3671" dirty="0"/>
              <a:t>SharePoint apps do not “live” on the SharePoint </a:t>
            </a:r>
            <a:r>
              <a:rPr lang="en-US" sz="3671" dirty="0" smtClean="0"/>
              <a:t>server</a:t>
            </a:r>
          </a:p>
          <a:p>
            <a:pPr marL="0" indent="0">
              <a:buNone/>
            </a:pPr>
            <a:r>
              <a:rPr lang="en-US" sz="3671" dirty="0" smtClean="0"/>
              <a:t>Office apps do not “live” on the </a:t>
            </a:r>
            <a:r>
              <a:rPr lang="en-US" sz="3671" smtClean="0"/>
              <a:t>Office client</a:t>
            </a:r>
            <a:endParaRPr lang="en-US" sz="3671" dirty="0"/>
          </a:p>
          <a:p>
            <a:pPr marL="0" indent="0">
              <a:buNone/>
            </a:pPr>
            <a:r>
              <a:rPr lang="en-US" sz="3671" dirty="0"/>
              <a:t>Custom code executes in the client, cloud or on-premises</a:t>
            </a:r>
          </a:p>
          <a:p>
            <a:pPr marL="0" indent="0">
              <a:buNone/>
            </a:pPr>
            <a:r>
              <a:rPr lang="en-US" sz="3671" dirty="0"/>
              <a:t>Apps are granted permissions to SharePoint via OAuth </a:t>
            </a:r>
          </a:p>
          <a:p>
            <a:pPr marL="0" indent="0">
              <a:buNone/>
            </a:pPr>
            <a:r>
              <a:rPr lang="en-US" sz="3671" dirty="0"/>
              <a:t>Apps communicate with SharePoint via REST/CSOM</a:t>
            </a:r>
          </a:p>
          <a:p>
            <a:pPr marL="0" indent="0">
              <a:buNone/>
            </a:pPr>
            <a:r>
              <a:rPr lang="en-US" sz="3671" dirty="0"/>
              <a:t>Acquire apps via centralized location</a:t>
            </a:r>
          </a:p>
          <a:p>
            <a:pPr marL="228292" lvl="1" indent="0">
              <a:buNone/>
            </a:pPr>
            <a:r>
              <a:rPr lang="en-US" dirty="0"/>
              <a:t>App </a:t>
            </a:r>
            <a:r>
              <a:rPr lang="en-US" dirty="0" smtClean="0"/>
              <a:t>catalog</a:t>
            </a:r>
            <a:endParaRPr lang="en-US" dirty="0"/>
          </a:p>
          <a:p>
            <a:pPr marL="228292" lvl="1" indent="0">
              <a:buNone/>
            </a:pPr>
            <a:r>
              <a:rPr lang="en-US" dirty="0"/>
              <a:t>Public </a:t>
            </a:r>
            <a:r>
              <a:rPr lang="en-US" dirty="0" smtClean="0"/>
              <a:t>store </a:t>
            </a:r>
            <a:r>
              <a:rPr lang="en-US" dirty="0"/>
              <a:t>(via submission process)</a:t>
            </a:r>
          </a:p>
          <a:p>
            <a:pPr marL="228292" lvl="1" indent="0">
              <a:buNone/>
            </a:pPr>
            <a:r>
              <a:rPr lang="en-US" dirty="0"/>
              <a:t>APIs for manual deployment</a:t>
            </a:r>
          </a:p>
        </p:txBody>
      </p:sp>
    </p:spTree>
    <p:extLst>
      <p:ext uri="{BB962C8B-B14F-4D97-AF65-F5344CB8AC3E}">
        <p14:creationId xmlns:p14="http://schemas.microsoft.com/office/powerpoint/2010/main" val="42360468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 calcmode="lin" valueType="num">
                                      <p:cBhvr additive="base">
                                        <p:cTn id="13"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anim calcmode="lin" valueType="num">
                                      <p:cBhvr additive="base">
                                        <p:cTn id="19"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anim calcmode="lin" valueType="num">
                                      <p:cBhvr additive="base">
                                        <p:cTn id="25"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5">
                                            <p:txEl>
                                              <p:pRg st="4" end="4"/>
                                            </p:txEl>
                                          </p:spTgt>
                                        </p:tgtEl>
                                        <p:attrNameLst>
                                          <p:attrName>style.visibility</p:attrName>
                                        </p:attrNameLst>
                                      </p:cBhvr>
                                      <p:to>
                                        <p:strVal val="visible"/>
                                      </p:to>
                                    </p:set>
                                    <p:anim calcmode="lin" valueType="num">
                                      <p:cBhvr additive="base">
                                        <p:cTn id="31" dur="500" fill="hold"/>
                                        <p:tgtEl>
                                          <p:spTgt spid="5">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5">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5">
                                            <p:txEl>
                                              <p:pRg st="5" end="5"/>
                                            </p:txEl>
                                          </p:spTgt>
                                        </p:tgtEl>
                                        <p:attrNameLst>
                                          <p:attrName>style.visibility</p:attrName>
                                        </p:attrNameLst>
                                      </p:cBhvr>
                                      <p:to>
                                        <p:strVal val="visible"/>
                                      </p:to>
                                    </p:set>
                                    <p:anim calcmode="lin" valueType="num">
                                      <p:cBhvr additive="base">
                                        <p:cTn id="37" dur="500" fill="hold"/>
                                        <p:tgtEl>
                                          <p:spTgt spid="5">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5">
                                            <p:txEl>
                                              <p:pRg st="5" end="5"/>
                                            </p:txEl>
                                          </p:spTgt>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5">
                                            <p:txEl>
                                              <p:pRg st="6" end="6"/>
                                            </p:txEl>
                                          </p:spTgt>
                                        </p:tgtEl>
                                        <p:attrNameLst>
                                          <p:attrName>style.visibility</p:attrName>
                                        </p:attrNameLst>
                                      </p:cBhvr>
                                      <p:to>
                                        <p:strVal val="visible"/>
                                      </p:to>
                                    </p:set>
                                    <p:anim calcmode="lin" valueType="num">
                                      <p:cBhvr additive="base">
                                        <p:cTn id="41" dur="500" fill="hold"/>
                                        <p:tgtEl>
                                          <p:spTgt spid="5">
                                            <p:txEl>
                                              <p:pRg st="6" end="6"/>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5">
                                            <p:txEl>
                                              <p:pRg st="6" end="6"/>
                                            </p:txEl>
                                          </p:spTgt>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5">
                                            <p:txEl>
                                              <p:pRg st="7" end="7"/>
                                            </p:txEl>
                                          </p:spTgt>
                                        </p:tgtEl>
                                        <p:attrNameLst>
                                          <p:attrName>style.visibility</p:attrName>
                                        </p:attrNameLst>
                                      </p:cBhvr>
                                      <p:to>
                                        <p:strVal val="visible"/>
                                      </p:to>
                                    </p:set>
                                    <p:anim calcmode="lin" valueType="num">
                                      <p:cBhvr additive="base">
                                        <p:cTn id="45" dur="500" fill="hold"/>
                                        <p:tgtEl>
                                          <p:spTgt spid="5">
                                            <p:txEl>
                                              <p:pRg st="7" end="7"/>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5">
                                            <p:txEl>
                                              <p:pRg st="7" end="7"/>
                                            </p:txEl>
                                          </p:spTgt>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stCondLst>
                                    <p:cond delay="0"/>
                                  </p:stCondLst>
                                  <p:childTnLst>
                                    <p:set>
                                      <p:cBhvr>
                                        <p:cTn id="48" dur="1" fill="hold">
                                          <p:stCondLst>
                                            <p:cond delay="0"/>
                                          </p:stCondLst>
                                        </p:cTn>
                                        <p:tgtEl>
                                          <p:spTgt spid="5">
                                            <p:txEl>
                                              <p:pRg st="8" end="8"/>
                                            </p:txEl>
                                          </p:spTgt>
                                        </p:tgtEl>
                                        <p:attrNameLst>
                                          <p:attrName>style.visibility</p:attrName>
                                        </p:attrNameLst>
                                      </p:cBhvr>
                                      <p:to>
                                        <p:strVal val="visible"/>
                                      </p:to>
                                    </p:set>
                                    <p:anim calcmode="lin" valueType="num">
                                      <p:cBhvr additive="base">
                                        <p:cTn id="49" dur="500" fill="hold"/>
                                        <p:tgtEl>
                                          <p:spTgt spid="5">
                                            <p:txEl>
                                              <p:pRg st="8" end="8"/>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5">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279128" y="313361"/>
            <a:ext cx="11375536" cy="762786"/>
          </a:xfrm>
        </p:spPr>
        <p:txBody>
          <a:bodyPr/>
          <a:lstStyle/>
          <a:p>
            <a:r>
              <a:rPr lang="en-US" dirty="0" smtClean="0"/>
              <a:t>Modern app development </a:t>
            </a:r>
            <a:endParaRPr lang="en-US" dirty="0"/>
          </a:p>
        </p:txBody>
      </p:sp>
      <p:sp>
        <p:nvSpPr>
          <p:cNvPr id="70" name="Chevron 45"/>
          <p:cNvSpPr/>
          <p:nvPr/>
        </p:nvSpPr>
        <p:spPr bwMode="auto">
          <a:xfrm flipH="1">
            <a:off x="3792127" y="1512907"/>
            <a:ext cx="4827371" cy="708779"/>
          </a:xfrm>
          <a:prstGeom prst="rect">
            <a:avLst/>
          </a:prstGeom>
          <a:gradFill>
            <a:gsLst>
              <a:gs pos="1250">
                <a:schemeClr val="bg2"/>
              </a:gs>
              <a:gs pos="100000">
                <a:schemeClr val="bg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61483" defTabSz="699009" fontAlgn="base">
              <a:spcBef>
                <a:spcPct val="0"/>
              </a:spcBef>
              <a:spcAft>
                <a:spcPct val="0"/>
              </a:spcAft>
            </a:pPr>
            <a:r>
              <a:rPr lang="en-US" sz="2448" spc="-39" dirty="0">
                <a:gradFill>
                  <a:gsLst>
                    <a:gs pos="0">
                      <a:srgbClr val="FFFFFF"/>
                    </a:gs>
                    <a:gs pos="100000">
                      <a:srgbClr val="FFFFFF"/>
                    </a:gs>
                  </a:gsLst>
                  <a:lin ang="5400000" scaled="0"/>
                </a:gradFill>
                <a:ea typeface="Segoe UI" pitchFamily="34" charset="0"/>
                <a:cs typeface="Segoe UI" pitchFamily="34" charset="0"/>
              </a:rPr>
              <a:t>Apps</a:t>
            </a:r>
          </a:p>
        </p:txBody>
      </p:sp>
      <p:sp>
        <p:nvSpPr>
          <p:cNvPr id="71" name="Rectangle 70"/>
          <p:cNvSpPr/>
          <p:nvPr/>
        </p:nvSpPr>
        <p:spPr bwMode="auto">
          <a:xfrm>
            <a:off x="3792128" y="5405133"/>
            <a:ext cx="4811630" cy="696436"/>
          </a:xfrm>
          <a:prstGeom prst="rect">
            <a:avLst/>
          </a:prstGeom>
          <a:gradFill>
            <a:gsLst>
              <a:gs pos="1250">
                <a:schemeClr val="bg2"/>
              </a:gs>
              <a:gs pos="100000">
                <a:schemeClr val="bg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61483" defTabSz="699009" fontAlgn="base">
              <a:spcBef>
                <a:spcPct val="0"/>
              </a:spcBef>
              <a:spcAft>
                <a:spcPct val="0"/>
              </a:spcAft>
            </a:pPr>
            <a:r>
              <a:rPr lang="en-US" sz="2448" spc="-39" dirty="0">
                <a:gradFill>
                  <a:gsLst>
                    <a:gs pos="0">
                      <a:srgbClr val="FFFFFF"/>
                    </a:gs>
                    <a:gs pos="100000">
                      <a:srgbClr val="FFFFFF"/>
                    </a:gs>
                  </a:gsLst>
                  <a:lin ang="5400000" scaled="0"/>
                </a:gradFill>
                <a:ea typeface="Segoe UI" pitchFamily="34" charset="0"/>
                <a:cs typeface="Segoe UI" pitchFamily="34" charset="0"/>
              </a:rPr>
              <a:t>App catalog and store</a:t>
            </a:r>
          </a:p>
        </p:txBody>
      </p:sp>
      <p:grpSp>
        <p:nvGrpSpPr>
          <p:cNvPr id="72" name="Group 71"/>
          <p:cNvGrpSpPr/>
          <p:nvPr/>
        </p:nvGrpSpPr>
        <p:grpSpPr>
          <a:xfrm>
            <a:off x="5434777" y="2297763"/>
            <a:ext cx="1546142" cy="1480794"/>
            <a:chOff x="5447932" y="2245599"/>
            <a:chExt cx="1298111" cy="1101697"/>
          </a:xfrm>
        </p:grpSpPr>
        <p:sp>
          <p:nvSpPr>
            <p:cNvPr id="73" name="Rectangle 72"/>
            <p:cNvSpPr/>
            <p:nvPr/>
          </p:nvSpPr>
          <p:spPr bwMode="auto">
            <a:xfrm>
              <a:off x="5447932" y="2245599"/>
              <a:ext cx="1298111" cy="1101697"/>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149217" rIns="93260" bIns="149217" numCol="1" spcCol="0" rtlCol="0" fromWordArt="0" anchor="b" anchorCtr="0" forceAA="0" compatLnSpc="1">
              <a:prstTxWarp prst="textNoShape">
                <a:avLst/>
              </a:prstTxWarp>
              <a:noAutofit/>
            </a:bodyPr>
            <a:lstStyle/>
            <a:p>
              <a:pPr marL="121348" defTabSz="699009" fontAlgn="base">
                <a:lnSpc>
                  <a:spcPct val="90000"/>
                </a:lnSpc>
                <a:spcBef>
                  <a:spcPct val="0"/>
                </a:spcBef>
                <a:spcAft>
                  <a:spcPct val="0"/>
                </a:spcAft>
              </a:pPr>
              <a:r>
                <a:rPr lang="en-US" sz="1428" spc="-39" dirty="0">
                  <a:gradFill>
                    <a:gsLst>
                      <a:gs pos="0">
                        <a:srgbClr val="FFFFFF"/>
                      </a:gs>
                      <a:gs pos="100000">
                        <a:srgbClr val="FFFFFF"/>
                      </a:gs>
                    </a:gsLst>
                    <a:lin ang="5400000" scaled="0"/>
                  </a:gradFill>
                  <a:ea typeface="Segoe UI" pitchFamily="34" charset="0"/>
                  <a:cs typeface="Segoe UI" pitchFamily="34" charset="0"/>
                </a:rPr>
                <a:t>Vacation </a:t>
              </a:r>
            </a:p>
            <a:p>
              <a:pPr marL="121348" defTabSz="699009" fontAlgn="base">
                <a:lnSpc>
                  <a:spcPct val="90000"/>
                </a:lnSpc>
                <a:spcBef>
                  <a:spcPct val="0"/>
                </a:spcBef>
                <a:spcAft>
                  <a:spcPct val="0"/>
                </a:spcAft>
              </a:pPr>
              <a:r>
                <a:rPr lang="en-US" sz="1428" spc="-39" dirty="0">
                  <a:gradFill>
                    <a:gsLst>
                      <a:gs pos="0">
                        <a:srgbClr val="FFFFFF"/>
                      </a:gs>
                      <a:gs pos="100000">
                        <a:srgbClr val="FFFFFF"/>
                      </a:gs>
                    </a:gsLst>
                    <a:lin ang="5400000" scaled="0"/>
                  </a:gradFill>
                  <a:ea typeface="Segoe UI" pitchFamily="34" charset="0"/>
                  <a:cs typeface="Segoe UI" pitchFamily="34" charset="0"/>
                </a:rPr>
                <a:t>request</a:t>
              </a:r>
            </a:p>
          </p:txBody>
        </p:sp>
        <p:pic>
          <p:nvPicPr>
            <p:cNvPr id="74" name="Picture 35" descr="C:\Users\sakuu\Documents\Ballmer WPC\AI\Vacation.png"/>
            <p:cNvPicPr>
              <a:picLocks noChangeAspect="1" noChangeArrowheads="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black">
            <a:xfrm>
              <a:off x="5921098" y="2329791"/>
              <a:ext cx="384831" cy="542070"/>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75" name="Group 74"/>
          <p:cNvGrpSpPr/>
          <p:nvPr/>
        </p:nvGrpSpPr>
        <p:grpSpPr>
          <a:xfrm>
            <a:off x="7061671" y="2297763"/>
            <a:ext cx="1546142" cy="1480794"/>
            <a:chOff x="6861111" y="2245599"/>
            <a:chExt cx="1135849" cy="1101697"/>
          </a:xfrm>
        </p:grpSpPr>
        <p:sp>
          <p:nvSpPr>
            <p:cNvPr id="76" name="Rectangle 75"/>
            <p:cNvSpPr/>
            <p:nvPr/>
          </p:nvSpPr>
          <p:spPr bwMode="auto">
            <a:xfrm>
              <a:off x="6861111" y="2245599"/>
              <a:ext cx="1135849" cy="1101697"/>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149217" rIns="93260" bIns="149217" numCol="1" spcCol="0" rtlCol="0" fromWordArt="0" anchor="b" anchorCtr="0" forceAA="0" compatLnSpc="1">
              <a:prstTxWarp prst="textNoShape">
                <a:avLst/>
              </a:prstTxWarp>
              <a:noAutofit/>
            </a:bodyPr>
            <a:lstStyle/>
            <a:p>
              <a:pPr marL="121348" defTabSz="699009" fontAlgn="base">
                <a:lnSpc>
                  <a:spcPct val="90000"/>
                </a:lnSpc>
                <a:spcBef>
                  <a:spcPct val="0"/>
                </a:spcBef>
                <a:spcAft>
                  <a:spcPct val="0"/>
                </a:spcAft>
              </a:pPr>
              <a:r>
                <a:rPr lang="en-US" sz="1428" spc="-39" dirty="0">
                  <a:gradFill>
                    <a:gsLst>
                      <a:gs pos="0">
                        <a:srgbClr val="FFFFFF"/>
                      </a:gs>
                      <a:gs pos="100000">
                        <a:srgbClr val="FFFFFF"/>
                      </a:gs>
                    </a:gsLst>
                    <a:lin ang="5400000" scaled="0"/>
                  </a:gradFill>
                  <a:ea typeface="Segoe UI" pitchFamily="34" charset="0"/>
                  <a:cs typeface="Segoe UI" pitchFamily="34" charset="0"/>
                </a:rPr>
                <a:t>Event </a:t>
              </a:r>
            </a:p>
            <a:p>
              <a:pPr marL="121348" defTabSz="699009" fontAlgn="base">
                <a:lnSpc>
                  <a:spcPct val="90000"/>
                </a:lnSpc>
                <a:spcBef>
                  <a:spcPct val="0"/>
                </a:spcBef>
                <a:spcAft>
                  <a:spcPct val="0"/>
                </a:spcAft>
              </a:pPr>
              <a:r>
                <a:rPr lang="en-US" sz="1428" spc="-39" dirty="0">
                  <a:gradFill>
                    <a:gsLst>
                      <a:gs pos="0">
                        <a:srgbClr val="FFFFFF"/>
                      </a:gs>
                      <a:gs pos="100000">
                        <a:srgbClr val="FFFFFF"/>
                      </a:gs>
                    </a:gsLst>
                    <a:lin ang="5400000" scaled="0"/>
                  </a:gradFill>
                  <a:ea typeface="Segoe UI" pitchFamily="34" charset="0"/>
                  <a:cs typeface="Segoe UI" pitchFamily="34" charset="0"/>
                </a:rPr>
                <a:t>planning</a:t>
              </a:r>
            </a:p>
          </p:txBody>
        </p:sp>
        <p:pic>
          <p:nvPicPr>
            <p:cNvPr id="77" name="Picture 48" descr="C:\Users\sakuu\Documents\Ballmer MGX 2011\Tile Icons\Calendar Engineering.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black">
            <a:xfrm>
              <a:off x="7228754" y="2380558"/>
              <a:ext cx="458478" cy="513626"/>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78" name="Group 77"/>
          <p:cNvGrpSpPr/>
          <p:nvPr/>
        </p:nvGrpSpPr>
        <p:grpSpPr>
          <a:xfrm>
            <a:off x="3792153" y="2297767"/>
            <a:ext cx="1546142" cy="1480796"/>
            <a:chOff x="4034752" y="2245599"/>
            <a:chExt cx="1135849" cy="1101697"/>
          </a:xfrm>
        </p:grpSpPr>
        <p:sp>
          <p:nvSpPr>
            <p:cNvPr id="79" name="Rectangle 78"/>
            <p:cNvSpPr/>
            <p:nvPr/>
          </p:nvSpPr>
          <p:spPr bwMode="auto">
            <a:xfrm>
              <a:off x="4034752" y="2245599"/>
              <a:ext cx="1135849" cy="1101697"/>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149217" rIns="93260" bIns="149217" numCol="1" spcCol="0" rtlCol="0" fromWordArt="0" anchor="b" anchorCtr="0" forceAA="0" compatLnSpc="1">
              <a:prstTxWarp prst="textNoShape">
                <a:avLst/>
              </a:prstTxWarp>
              <a:noAutofit/>
            </a:bodyPr>
            <a:lstStyle/>
            <a:p>
              <a:pPr marL="121348" defTabSz="699009" fontAlgn="base">
                <a:lnSpc>
                  <a:spcPct val="90000"/>
                </a:lnSpc>
                <a:spcBef>
                  <a:spcPct val="0"/>
                </a:spcBef>
                <a:spcAft>
                  <a:spcPct val="0"/>
                </a:spcAft>
              </a:pPr>
              <a:r>
                <a:rPr lang="en-US" sz="1428" spc="-39" dirty="0">
                  <a:gradFill>
                    <a:gsLst>
                      <a:gs pos="0">
                        <a:srgbClr val="FFFFFF"/>
                      </a:gs>
                      <a:gs pos="100000">
                        <a:srgbClr val="FFFFFF"/>
                      </a:gs>
                    </a:gsLst>
                    <a:lin ang="5400000" scaled="0"/>
                  </a:gradFill>
                  <a:ea typeface="Segoe UI" pitchFamily="34" charset="0"/>
                  <a:cs typeface="Segoe UI" pitchFamily="34" charset="0"/>
                </a:rPr>
                <a:t>Expense </a:t>
              </a:r>
            </a:p>
            <a:p>
              <a:pPr marL="121348" defTabSz="699009" fontAlgn="base">
                <a:lnSpc>
                  <a:spcPct val="90000"/>
                </a:lnSpc>
                <a:spcBef>
                  <a:spcPct val="0"/>
                </a:spcBef>
                <a:spcAft>
                  <a:spcPct val="0"/>
                </a:spcAft>
              </a:pPr>
              <a:r>
                <a:rPr lang="en-US" sz="1428" spc="-39" dirty="0">
                  <a:gradFill>
                    <a:gsLst>
                      <a:gs pos="0">
                        <a:srgbClr val="FFFFFF"/>
                      </a:gs>
                      <a:gs pos="100000">
                        <a:srgbClr val="FFFFFF"/>
                      </a:gs>
                    </a:gsLst>
                    <a:lin ang="5400000" scaled="0"/>
                  </a:gradFill>
                  <a:ea typeface="Segoe UI" pitchFamily="34" charset="0"/>
                  <a:cs typeface="Segoe UI" pitchFamily="34" charset="0"/>
                </a:rPr>
                <a:t>calculator</a:t>
              </a:r>
            </a:p>
          </p:txBody>
        </p:sp>
        <p:sp>
          <p:nvSpPr>
            <p:cNvPr id="80" name="Freeform 111"/>
            <p:cNvSpPr>
              <a:spLocks noEditPoints="1"/>
            </p:cNvSpPr>
            <p:nvPr/>
          </p:nvSpPr>
          <p:spPr bwMode="black">
            <a:xfrm>
              <a:off x="4472865" y="2482996"/>
              <a:ext cx="259622" cy="344280"/>
            </a:xfrm>
            <a:custGeom>
              <a:avLst/>
              <a:gdLst>
                <a:gd name="T0" fmla="*/ 42 w 52"/>
                <a:gd name="T1" fmla="*/ 37 h 72"/>
                <a:gd name="T2" fmla="*/ 35 w 52"/>
                <a:gd name="T3" fmla="*/ 32 h 72"/>
                <a:gd name="T4" fmla="*/ 40 w 52"/>
                <a:gd name="T5" fmla="*/ 27 h 72"/>
                <a:gd name="T6" fmla="*/ 47 w 52"/>
                <a:gd name="T7" fmla="*/ 32 h 72"/>
                <a:gd name="T8" fmla="*/ 42 w 52"/>
                <a:gd name="T9" fmla="*/ 52 h 72"/>
                <a:gd name="T10" fmla="*/ 35 w 52"/>
                <a:gd name="T11" fmla="*/ 47 h 72"/>
                <a:gd name="T12" fmla="*/ 40 w 52"/>
                <a:gd name="T13" fmla="*/ 42 h 72"/>
                <a:gd name="T14" fmla="*/ 47 w 52"/>
                <a:gd name="T15" fmla="*/ 46 h 72"/>
                <a:gd name="T16" fmla="*/ 47 w 52"/>
                <a:gd name="T17" fmla="*/ 61 h 72"/>
                <a:gd name="T18" fmla="*/ 40 w 52"/>
                <a:gd name="T19" fmla="*/ 66 h 72"/>
                <a:gd name="T20" fmla="*/ 35 w 52"/>
                <a:gd name="T21" fmla="*/ 61 h 72"/>
                <a:gd name="T22" fmla="*/ 42 w 52"/>
                <a:gd name="T23" fmla="*/ 56 h 72"/>
                <a:gd name="T24" fmla="*/ 32 w 52"/>
                <a:gd name="T25" fmla="*/ 32 h 72"/>
                <a:gd name="T26" fmla="*/ 25 w 52"/>
                <a:gd name="T27" fmla="*/ 37 h 72"/>
                <a:gd name="T28" fmla="*/ 20 w 52"/>
                <a:gd name="T29" fmla="*/ 32 h 72"/>
                <a:gd name="T30" fmla="*/ 27 w 52"/>
                <a:gd name="T31" fmla="*/ 27 h 72"/>
                <a:gd name="T32" fmla="*/ 32 w 52"/>
                <a:gd name="T33" fmla="*/ 47 h 72"/>
                <a:gd name="T34" fmla="*/ 25 w 52"/>
                <a:gd name="T35" fmla="*/ 52 h 72"/>
                <a:gd name="T36" fmla="*/ 20 w 52"/>
                <a:gd name="T37" fmla="*/ 46 h 72"/>
                <a:gd name="T38" fmla="*/ 27 w 52"/>
                <a:gd name="T39" fmla="*/ 42 h 72"/>
                <a:gd name="T40" fmla="*/ 32 w 52"/>
                <a:gd name="T41" fmla="*/ 47 h 72"/>
                <a:gd name="T42" fmla="*/ 27 w 52"/>
                <a:gd name="T43" fmla="*/ 66 h 72"/>
                <a:gd name="T44" fmla="*/ 20 w 52"/>
                <a:gd name="T45" fmla="*/ 61 h 72"/>
                <a:gd name="T46" fmla="*/ 25 w 52"/>
                <a:gd name="T47" fmla="*/ 56 h 72"/>
                <a:gd name="T48" fmla="*/ 32 w 52"/>
                <a:gd name="T49" fmla="*/ 61 h 72"/>
                <a:gd name="T50" fmla="*/ 12 w 52"/>
                <a:gd name="T51" fmla="*/ 37 h 72"/>
                <a:gd name="T52" fmla="*/ 5 w 52"/>
                <a:gd name="T53" fmla="*/ 32 h 72"/>
                <a:gd name="T54" fmla="*/ 10 w 52"/>
                <a:gd name="T55" fmla="*/ 27 h 72"/>
                <a:gd name="T56" fmla="*/ 17 w 52"/>
                <a:gd name="T57" fmla="*/ 32 h 72"/>
                <a:gd name="T58" fmla="*/ 12 w 52"/>
                <a:gd name="T59" fmla="*/ 52 h 72"/>
                <a:gd name="T60" fmla="*/ 5 w 52"/>
                <a:gd name="T61" fmla="*/ 47 h 72"/>
                <a:gd name="T62" fmla="*/ 10 w 52"/>
                <a:gd name="T63" fmla="*/ 42 h 72"/>
                <a:gd name="T64" fmla="*/ 17 w 52"/>
                <a:gd name="T65" fmla="*/ 46 h 72"/>
                <a:gd name="T66" fmla="*/ 17 w 52"/>
                <a:gd name="T67" fmla="*/ 61 h 72"/>
                <a:gd name="T68" fmla="*/ 10 w 52"/>
                <a:gd name="T69" fmla="*/ 66 h 72"/>
                <a:gd name="T70" fmla="*/ 5 w 52"/>
                <a:gd name="T71" fmla="*/ 61 h 72"/>
                <a:gd name="T72" fmla="*/ 12 w 52"/>
                <a:gd name="T73" fmla="*/ 56 h 72"/>
                <a:gd name="T74" fmla="*/ 6 w 52"/>
                <a:gd name="T75" fmla="*/ 11 h 72"/>
                <a:gd name="T76" fmla="*/ 42 w 52"/>
                <a:gd name="T77" fmla="*/ 7 h 72"/>
                <a:gd name="T78" fmla="*/ 46 w 52"/>
                <a:gd name="T79" fmla="*/ 16 h 72"/>
                <a:gd name="T80" fmla="*/ 10 w 52"/>
                <a:gd name="T81" fmla="*/ 20 h 72"/>
                <a:gd name="T82" fmla="*/ 6 w 52"/>
                <a:gd name="T83" fmla="*/ 11 h 72"/>
                <a:gd name="T84" fmla="*/ 0 w 52"/>
                <a:gd name="T85" fmla="*/ 5 h 72"/>
                <a:gd name="T86" fmla="*/ 5 w 52"/>
                <a:gd name="T87" fmla="*/ 72 h 72"/>
                <a:gd name="T88" fmla="*/ 52 w 52"/>
                <a:gd name="T89" fmla="*/ 67 h 72"/>
                <a:gd name="T90" fmla="*/ 47 w 52"/>
                <a:gd name="T91"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 h="72">
                  <a:moveTo>
                    <a:pt x="47" y="32"/>
                  </a:moveTo>
                  <a:cubicBezTo>
                    <a:pt x="47" y="35"/>
                    <a:pt x="45" y="37"/>
                    <a:pt x="42" y="37"/>
                  </a:cubicBezTo>
                  <a:cubicBezTo>
                    <a:pt x="40" y="37"/>
                    <a:pt x="40" y="37"/>
                    <a:pt x="40" y="37"/>
                  </a:cubicBezTo>
                  <a:cubicBezTo>
                    <a:pt x="38" y="37"/>
                    <a:pt x="35" y="35"/>
                    <a:pt x="35" y="32"/>
                  </a:cubicBezTo>
                  <a:cubicBezTo>
                    <a:pt x="35" y="32"/>
                    <a:pt x="35" y="32"/>
                    <a:pt x="35" y="32"/>
                  </a:cubicBezTo>
                  <a:cubicBezTo>
                    <a:pt x="35" y="29"/>
                    <a:pt x="38" y="27"/>
                    <a:pt x="40" y="27"/>
                  </a:cubicBezTo>
                  <a:cubicBezTo>
                    <a:pt x="42" y="27"/>
                    <a:pt x="42" y="27"/>
                    <a:pt x="42" y="27"/>
                  </a:cubicBezTo>
                  <a:cubicBezTo>
                    <a:pt x="45" y="27"/>
                    <a:pt x="47" y="29"/>
                    <a:pt x="47" y="32"/>
                  </a:cubicBezTo>
                  <a:close/>
                  <a:moveTo>
                    <a:pt x="47" y="47"/>
                  </a:moveTo>
                  <a:cubicBezTo>
                    <a:pt x="47" y="49"/>
                    <a:pt x="45" y="52"/>
                    <a:pt x="42" y="52"/>
                  </a:cubicBezTo>
                  <a:cubicBezTo>
                    <a:pt x="40" y="52"/>
                    <a:pt x="40" y="52"/>
                    <a:pt x="40" y="52"/>
                  </a:cubicBezTo>
                  <a:cubicBezTo>
                    <a:pt x="38" y="52"/>
                    <a:pt x="35" y="49"/>
                    <a:pt x="35" y="47"/>
                  </a:cubicBezTo>
                  <a:cubicBezTo>
                    <a:pt x="35" y="46"/>
                    <a:pt x="35" y="46"/>
                    <a:pt x="35" y="46"/>
                  </a:cubicBezTo>
                  <a:cubicBezTo>
                    <a:pt x="35" y="44"/>
                    <a:pt x="38" y="42"/>
                    <a:pt x="40" y="42"/>
                  </a:cubicBezTo>
                  <a:cubicBezTo>
                    <a:pt x="42" y="42"/>
                    <a:pt x="42" y="42"/>
                    <a:pt x="42" y="42"/>
                  </a:cubicBezTo>
                  <a:cubicBezTo>
                    <a:pt x="45" y="42"/>
                    <a:pt x="47" y="44"/>
                    <a:pt x="47" y="46"/>
                  </a:cubicBezTo>
                  <a:lnTo>
                    <a:pt x="47" y="47"/>
                  </a:lnTo>
                  <a:close/>
                  <a:moveTo>
                    <a:pt x="47" y="61"/>
                  </a:moveTo>
                  <a:cubicBezTo>
                    <a:pt x="47" y="64"/>
                    <a:pt x="45" y="66"/>
                    <a:pt x="42" y="66"/>
                  </a:cubicBezTo>
                  <a:cubicBezTo>
                    <a:pt x="40" y="66"/>
                    <a:pt x="40" y="66"/>
                    <a:pt x="40" y="66"/>
                  </a:cubicBezTo>
                  <a:cubicBezTo>
                    <a:pt x="38" y="66"/>
                    <a:pt x="35" y="64"/>
                    <a:pt x="35" y="61"/>
                  </a:cubicBezTo>
                  <a:cubicBezTo>
                    <a:pt x="35" y="61"/>
                    <a:pt x="35" y="61"/>
                    <a:pt x="35" y="61"/>
                  </a:cubicBezTo>
                  <a:cubicBezTo>
                    <a:pt x="35" y="58"/>
                    <a:pt x="38" y="56"/>
                    <a:pt x="40" y="56"/>
                  </a:cubicBezTo>
                  <a:cubicBezTo>
                    <a:pt x="42" y="56"/>
                    <a:pt x="42" y="56"/>
                    <a:pt x="42" y="56"/>
                  </a:cubicBezTo>
                  <a:cubicBezTo>
                    <a:pt x="45" y="56"/>
                    <a:pt x="47" y="58"/>
                    <a:pt x="47" y="61"/>
                  </a:cubicBezTo>
                  <a:close/>
                  <a:moveTo>
                    <a:pt x="32" y="32"/>
                  </a:moveTo>
                  <a:cubicBezTo>
                    <a:pt x="32" y="35"/>
                    <a:pt x="30" y="37"/>
                    <a:pt x="27" y="37"/>
                  </a:cubicBezTo>
                  <a:cubicBezTo>
                    <a:pt x="25" y="37"/>
                    <a:pt x="25" y="37"/>
                    <a:pt x="25" y="37"/>
                  </a:cubicBezTo>
                  <a:cubicBezTo>
                    <a:pt x="23" y="37"/>
                    <a:pt x="20" y="35"/>
                    <a:pt x="20" y="32"/>
                  </a:cubicBezTo>
                  <a:cubicBezTo>
                    <a:pt x="20" y="32"/>
                    <a:pt x="20" y="32"/>
                    <a:pt x="20" y="32"/>
                  </a:cubicBezTo>
                  <a:cubicBezTo>
                    <a:pt x="20" y="29"/>
                    <a:pt x="23" y="27"/>
                    <a:pt x="25" y="27"/>
                  </a:cubicBezTo>
                  <a:cubicBezTo>
                    <a:pt x="27" y="27"/>
                    <a:pt x="27" y="27"/>
                    <a:pt x="27" y="27"/>
                  </a:cubicBezTo>
                  <a:cubicBezTo>
                    <a:pt x="30" y="27"/>
                    <a:pt x="32" y="29"/>
                    <a:pt x="32" y="32"/>
                  </a:cubicBezTo>
                  <a:close/>
                  <a:moveTo>
                    <a:pt x="32" y="47"/>
                  </a:moveTo>
                  <a:cubicBezTo>
                    <a:pt x="32" y="49"/>
                    <a:pt x="30" y="52"/>
                    <a:pt x="27" y="52"/>
                  </a:cubicBezTo>
                  <a:cubicBezTo>
                    <a:pt x="25" y="52"/>
                    <a:pt x="25" y="52"/>
                    <a:pt x="25" y="52"/>
                  </a:cubicBezTo>
                  <a:cubicBezTo>
                    <a:pt x="23" y="52"/>
                    <a:pt x="20" y="49"/>
                    <a:pt x="20" y="47"/>
                  </a:cubicBezTo>
                  <a:cubicBezTo>
                    <a:pt x="20" y="46"/>
                    <a:pt x="20" y="46"/>
                    <a:pt x="20" y="46"/>
                  </a:cubicBezTo>
                  <a:cubicBezTo>
                    <a:pt x="20" y="44"/>
                    <a:pt x="23" y="42"/>
                    <a:pt x="25" y="42"/>
                  </a:cubicBezTo>
                  <a:cubicBezTo>
                    <a:pt x="27" y="42"/>
                    <a:pt x="27" y="42"/>
                    <a:pt x="27" y="42"/>
                  </a:cubicBezTo>
                  <a:cubicBezTo>
                    <a:pt x="30" y="42"/>
                    <a:pt x="32" y="44"/>
                    <a:pt x="32" y="46"/>
                  </a:cubicBezTo>
                  <a:lnTo>
                    <a:pt x="32" y="47"/>
                  </a:lnTo>
                  <a:close/>
                  <a:moveTo>
                    <a:pt x="32" y="61"/>
                  </a:moveTo>
                  <a:cubicBezTo>
                    <a:pt x="32" y="64"/>
                    <a:pt x="30" y="66"/>
                    <a:pt x="27" y="66"/>
                  </a:cubicBezTo>
                  <a:cubicBezTo>
                    <a:pt x="25" y="66"/>
                    <a:pt x="25" y="66"/>
                    <a:pt x="25" y="66"/>
                  </a:cubicBezTo>
                  <a:cubicBezTo>
                    <a:pt x="23" y="66"/>
                    <a:pt x="20" y="64"/>
                    <a:pt x="20" y="61"/>
                  </a:cubicBezTo>
                  <a:cubicBezTo>
                    <a:pt x="20" y="61"/>
                    <a:pt x="20" y="61"/>
                    <a:pt x="20" y="61"/>
                  </a:cubicBezTo>
                  <a:cubicBezTo>
                    <a:pt x="20" y="58"/>
                    <a:pt x="23" y="56"/>
                    <a:pt x="25" y="56"/>
                  </a:cubicBezTo>
                  <a:cubicBezTo>
                    <a:pt x="27" y="56"/>
                    <a:pt x="27" y="56"/>
                    <a:pt x="27" y="56"/>
                  </a:cubicBezTo>
                  <a:cubicBezTo>
                    <a:pt x="30" y="56"/>
                    <a:pt x="32" y="58"/>
                    <a:pt x="32" y="61"/>
                  </a:cubicBezTo>
                  <a:close/>
                  <a:moveTo>
                    <a:pt x="17" y="32"/>
                  </a:moveTo>
                  <a:cubicBezTo>
                    <a:pt x="17" y="35"/>
                    <a:pt x="15" y="37"/>
                    <a:pt x="12" y="37"/>
                  </a:cubicBezTo>
                  <a:cubicBezTo>
                    <a:pt x="10" y="37"/>
                    <a:pt x="10" y="37"/>
                    <a:pt x="10" y="37"/>
                  </a:cubicBezTo>
                  <a:cubicBezTo>
                    <a:pt x="7" y="37"/>
                    <a:pt x="5" y="35"/>
                    <a:pt x="5" y="32"/>
                  </a:cubicBezTo>
                  <a:cubicBezTo>
                    <a:pt x="5" y="32"/>
                    <a:pt x="5" y="32"/>
                    <a:pt x="5" y="32"/>
                  </a:cubicBezTo>
                  <a:cubicBezTo>
                    <a:pt x="5" y="29"/>
                    <a:pt x="7" y="27"/>
                    <a:pt x="10" y="27"/>
                  </a:cubicBezTo>
                  <a:cubicBezTo>
                    <a:pt x="12" y="27"/>
                    <a:pt x="12" y="27"/>
                    <a:pt x="12" y="27"/>
                  </a:cubicBezTo>
                  <a:cubicBezTo>
                    <a:pt x="15" y="27"/>
                    <a:pt x="17" y="29"/>
                    <a:pt x="17" y="32"/>
                  </a:cubicBezTo>
                  <a:close/>
                  <a:moveTo>
                    <a:pt x="17" y="47"/>
                  </a:moveTo>
                  <a:cubicBezTo>
                    <a:pt x="17" y="49"/>
                    <a:pt x="15" y="52"/>
                    <a:pt x="12" y="52"/>
                  </a:cubicBezTo>
                  <a:cubicBezTo>
                    <a:pt x="10" y="52"/>
                    <a:pt x="10" y="52"/>
                    <a:pt x="10" y="52"/>
                  </a:cubicBezTo>
                  <a:cubicBezTo>
                    <a:pt x="7" y="52"/>
                    <a:pt x="5" y="49"/>
                    <a:pt x="5" y="47"/>
                  </a:cubicBezTo>
                  <a:cubicBezTo>
                    <a:pt x="5" y="46"/>
                    <a:pt x="5" y="46"/>
                    <a:pt x="5" y="46"/>
                  </a:cubicBezTo>
                  <a:cubicBezTo>
                    <a:pt x="5" y="44"/>
                    <a:pt x="7" y="42"/>
                    <a:pt x="10" y="42"/>
                  </a:cubicBezTo>
                  <a:cubicBezTo>
                    <a:pt x="12" y="42"/>
                    <a:pt x="12" y="42"/>
                    <a:pt x="12" y="42"/>
                  </a:cubicBezTo>
                  <a:cubicBezTo>
                    <a:pt x="15" y="42"/>
                    <a:pt x="17" y="44"/>
                    <a:pt x="17" y="46"/>
                  </a:cubicBezTo>
                  <a:lnTo>
                    <a:pt x="17" y="47"/>
                  </a:lnTo>
                  <a:close/>
                  <a:moveTo>
                    <a:pt x="17" y="61"/>
                  </a:moveTo>
                  <a:cubicBezTo>
                    <a:pt x="17" y="64"/>
                    <a:pt x="15" y="66"/>
                    <a:pt x="12" y="66"/>
                  </a:cubicBezTo>
                  <a:cubicBezTo>
                    <a:pt x="10" y="66"/>
                    <a:pt x="10" y="66"/>
                    <a:pt x="10" y="66"/>
                  </a:cubicBezTo>
                  <a:cubicBezTo>
                    <a:pt x="7" y="66"/>
                    <a:pt x="5" y="64"/>
                    <a:pt x="5" y="61"/>
                  </a:cubicBezTo>
                  <a:cubicBezTo>
                    <a:pt x="5" y="61"/>
                    <a:pt x="5" y="61"/>
                    <a:pt x="5" y="61"/>
                  </a:cubicBezTo>
                  <a:cubicBezTo>
                    <a:pt x="5" y="58"/>
                    <a:pt x="7" y="56"/>
                    <a:pt x="10" y="56"/>
                  </a:cubicBezTo>
                  <a:cubicBezTo>
                    <a:pt x="12" y="56"/>
                    <a:pt x="12" y="56"/>
                    <a:pt x="12" y="56"/>
                  </a:cubicBezTo>
                  <a:cubicBezTo>
                    <a:pt x="15" y="56"/>
                    <a:pt x="17" y="58"/>
                    <a:pt x="17" y="61"/>
                  </a:cubicBezTo>
                  <a:close/>
                  <a:moveTo>
                    <a:pt x="6" y="11"/>
                  </a:moveTo>
                  <a:cubicBezTo>
                    <a:pt x="6" y="9"/>
                    <a:pt x="8" y="7"/>
                    <a:pt x="10" y="7"/>
                  </a:cubicBezTo>
                  <a:cubicBezTo>
                    <a:pt x="42" y="7"/>
                    <a:pt x="42" y="7"/>
                    <a:pt x="42" y="7"/>
                  </a:cubicBezTo>
                  <a:cubicBezTo>
                    <a:pt x="44" y="7"/>
                    <a:pt x="46" y="9"/>
                    <a:pt x="46" y="11"/>
                  </a:cubicBezTo>
                  <a:cubicBezTo>
                    <a:pt x="46" y="16"/>
                    <a:pt x="46" y="16"/>
                    <a:pt x="46" y="16"/>
                  </a:cubicBezTo>
                  <a:cubicBezTo>
                    <a:pt x="46" y="18"/>
                    <a:pt x="44" y="20"/>
                    <a:pt x="42" y="20"/>
                  </a:cubicBezTo>
                  <a:cubicBezTo>
                    <a:pt x="10" y="20"/>
                    <a:pt x="10" y="20"/>
                    <a:pt x="10" y="20"/>
                  </a:cubicBezTo>
                  <a:cubicBezTo>
                    <a:pt x="8" y="20"/>
                    <a:pt x="6" y="18"/>
                    <a:pt x="6" y="16"/>
                  </a:cubicBezTo>
                  <a:lnTo>
                    <a:pt x="6" y="11"/>
                  </a:lnTo>
                  <a:close/>
                  <a:moveTo>
                    <a:pt x="5" y="0"/>
                  </a:moveTo>
                  <a:cubicBezTo>
                    <a:pt x="2" y="0"/>
                    <a:pt x="0" y="2"/>
                    <a:pt x="0" y="5"/>
                  </a:cubicBezTo>
                  <a:cubicBezTo>
                    <a:pt x="0" y="67"/>
                    <a:pt x="0" y="67"/>
                    <a:pt x="0" y="67"/>
                  </a:cubicBezTo>
                  <a:cubicBezTo>
                    <a:pt x="0" y="70"/>
                    <a:pt x="2" y="72"/>
                    <a:pt x="5" y="72"/>
                  </a:cubicBezTo>
                  <a:cubicBezTo>
                    <a:pt x="47" y="72"/>
                    <a:pt x="47" y="72"/>
                    <a:pt x="47" y="72"/>
                  </a:cubicBezTo>
                  <a:cubicBezTo>
                    <a:pt x="50" y="72"/>
                    <a:pt x="52" y="70"/>
                    <a:pt x="52" y="67"/>
                  </a:cubicBezTo>
                  <a:cubicBezTo>
                    <a:pt x="52" y="5"/>
                    <a:pt x="52" y="5"/>
                    <a:pt x="52" y="5"/>
                  </a:cubicBezTo>
                  <a:cubicBezTo>
                    <a:pt x="52" y="2"/>
                    <a:pt x="50" y="0"/>
                    <a:pt x="47" y="0"/>
                  </a:cubicBezTo>
                  <a:lnTo>
                    <a:pt x="5" y="0"/>
                  </a:lnTo>
                  <a:close/>
                </a:path>
              </a:pathLst>
            </a:custGeom>
            <a:solidFill>
              <a:srgbClr val="FFFFFF"/>
            </a:solidFill>
            <a:ln>
              <a:noFill/>
            </a:ln>
            <a:extLst/>
          </p:spPr>
          <p:txBody>
            <a:bodyPr vert="horz" wrap="square" lIns="93198" tIns="46600" rIns="93198" bIns="46600" numCol="1" anchor="t" anchorCtr="0" compatLnSpc="1">
              <a:prstTxWarp prst="textNoShape">
                <a:avLst/>
              </a:prstTxWarp>
            </a:bodyPr>
            <a:lstStyle/>
            <a:p>
              <a:pPr defTabSz="931910"/>
              <a:endParaRPr lang="en-US" sz="1428">
                <a:solidFill>
                  <a:srgbClr val="000000"/>
                </a:solidFill>
              </a:endParaRPr>
            </a:p>
          </p:txBody>
        </p:sp>
      </p:grpSp>
      <p:grpSp>
        <p:nvGrpSpPr>
          <p:cNvPr id="81" name="Group 80"/>
          <p:cNvGrpSpPr/>
          <p:nvPr/>
        </p:nvGrpSpPr>
        <p:grpSpPr>
          <a:xfrm>
            <a:off x="5429757" y="3857978"/>
            <a:ext cx="1550080" cy="1475346"/>
            <a:chOff x="5177948" y="3393458"/>
            <a:chExt cx="1298111" cy="1101697"/>
          </a:xfrm>
        </p:grpSpPr>
        <p:sp>
          <p:nvSpPr>
            <p:cNvPr id="82" name="Rectangle 81"/>
            <p:cNvSpPr/>
            <p:nvPr/>
          </p:nvSpPr>
          <p:spPr bwMode="auto">
            <a:xfrm>
              <a:off x="5177948" y="3393458"/>
              <a:ext cx="1298111" cy="1101697"/>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149217" rIns="93260" bIns="149217" numCol="1" spcCol="0" rtlCol="0" fromWordArt="0" anchor="b" anchorCtr="0" forceAA="0" compatLnSpc="1">
              <a:prstTxWarp prst="textNoShape">
                <a:avLst/>
              </a:prstTxWarp>
              <a:noAutofit/>
            </a:bodyPr>
            <a:lstStyle/>
            <a:p>
              <a:pPr marL="121348" defTabSz="699009" fontAlgn="base">
                <a:lnSpc>
                  <a:spcPct val="90000"/>
                </a:lnSpc>
                <a:spcBef>
                  <a:spcPct val="0"/>
                </a:spcBef>
                <a:spcAft>
                  <a:spcPct val="0"/>
                </a:spcAft>
              </a:pPr>
              <a:r>
                <a:rPr lang="en-US" sz="1428" spc="-39" dirty="0">
                  <a:gradFill>
                    <a:gsLst>
                      <a:gs pos="0">
                        <a:srgbClr val="FFFFFF"/>
                      </a:gs>
                      <a:gs pos="100000">
                        <a:srgbClr val="FFFFFF"/>
                      </a:gs>
                    </a:gsLst>
                    <a:lin ang="5400000" scaled="0"/>
                  </a:gradFill>
                  <a:ea typeface="Segoe UI" pitchFamily="34" charset="0"/>
                  <a:cs typeface="Segoe UI" pitchFamily="34" charset="0"/>
                </a:rPr>
                <a:t>Learning management</a:t>
              </a:r>
            </a:p>
          </p:txBody>
        </p:sp>
        <p:sp>
          <p:nvSpPr>
            <p:cNvPr id="83" name="Freeform 82"/>
            <p:cNvSpPr>
              <a:spLocks noEditPoints="1"/>
            </p:cNvSpPr>
            <p:nvPr/>
          </p:nvSpPr>
          <p:spPr bwMode="black">
            <a:xfrm>
              <a:off x="5632917" y="3544887"/>
              <a:ext cx="412866" cy="399419"/>
            </a:xfrm>
            <a:custGeom>
              <a:avLst/>
              <a:gdLst>
                <a:gd name="T0" fmla="*/ 436 w 2416"/>
                <a:gd name="T1" fmla="*/ 708 h 2209"/>
                <a:gd name="T2" fmla="*/ 524 w 2416"/>
                <a:gd name="T3" fmla="*/ 768 h 2209"/>
                <a:gd name="T4" fmla="*/ 883 w 2416"/>
                <a:gd name="T5" fmla="*/ 698 h 2209"/>
                <a:gd name="T6" fmla="*/ 1293 w 2416"/>
                <a:gd name="T7" fmla="*/ 707 h 2209"/>
                <a:gd name="T8" fmla="*/ 1449 w 2416"/>
                <a:gd name="T9" fmla="*/ 702 h 2209"/>
                <a:gd name="T10" fmla="*/ 1429 w 2416"/>
                <a:gd name="T11" fmla="*/ 399 h 2209"/>
                <a:gd name="T12" fmla="*/ 1317 w 2416"/>
                <a:gd name="T13" fmla="*/ 124 h 2209"/>
                <a:gd name="T14" fmla="*/ 1101 w 2416"/>
                <a:gd name="T15" fmla="*/ 21 h 2209"/>
                <a:gd name="T16" fmla="*/ 536 w 2416"/>
                <a:gd name="T17" fmla="*/ 250 h 2209"/>
                <a:gd name="T18" fmla="*/ 353 w 2416"/>
                <a:gd name="T19" fmla="*/ 433 h 2209"/>
                <a:gd name="T20" fmla="*/ 387 w 2416"/>
                <a:gd name="T21" fmla="*/ 530 h 2209"/>
                <a:gd name="T22" fmla="*/ 450 w 2416"/>
                <a:gd name="T23" fmla="*/ 1207 h 2209"/>
                <a:gd name="T24" fmla="*/ 617 w 2416"/>
                <a:gd name="T25" fmla="*/ 1272 h 2209"/>
                <a:gd name="T26" fmla="*/ 689 w 2416"/>
                <a:gd name="T27" fmla="*/ 1270 h 2209"/>
                <a:gd name="T28" fmla="*/ 653 w 2416"/>
                <a:gd name="T29" fmla="*/ 1190 h 2209"/>
                <a:gd name="T30" fmla="*/ 626 w 2416"/>
                <a:gd name="T31" fmla="*/ 1126 h 2209"/>
                <a:gd name="T32" fmla="*/ 553 w 2416"/>
                <a:gd name="T33" fmla="*/ 1010 h 2209"/>
                <a:gd name="T34" fmla="*/ 386 w 2416"/>
                <a:gd name="T35" fmla="*/ 755 h 2209"/>
                <a:gd name="T36" fmla="*/ 209 w 2416"/>
                <a:gd name="T37" fmla="*/ 573 h 2209"/>
                <a:gd name="T38" fmla="*/ 48 w 2416"/>
                <a:gd name="T39" fmla="*/ 787 h 2209"/>
                <a:gd name="T40" fmla="*/ 121 w 2416"/>
                <a:gd name="T41" fmla="*/ 1190 h 2209"/>
                <a:gd name="T42" fmla="*/ 355 w 2416"/>
                <a:gd name="T43" fmla="*/ 1178 h 2209"/>
                <a:gd name="T44" fmla="*/ 2011 w 2416"/>
                <a:gd name="T45" fmla="*/ 189 h 2209"/>
                <a:gd name="T46" fmla="*/ 1470 w 2416"/>
                <a:gd name="T47" fmla="*/ 25 h 2209"/>
                <a:gd name="T48" fmla="*/ 1383 w 2416"/>
                <a:gd name="T49" fmla="*/ 196 h 2209"/>
                <a:gd name="T50" fmla="*/ 1533 w 2416"/>
                <a:gd name="T51" fmla="*/ 610 h 2209"/>
                <a:gd name="T52" fmla="*/ 1588 w 2416"/>
                <a:gd name="T53" fmla="*/ 803 h 2209"/>
                <a:gd name="T54" fmla="*/ 1722 w 2416"/>
                <a:gd name="T55" fmla="*/ 938 h 2209"/>
                <a:gd name="T56" fmla="*/ 1907 w 2416"/>
                <a:gd name="T57" fmla="*/ 1240 h 2209"/>
                <a:gd name="T58" fmla="*/ 2277 w 2416"/>
                <a:gd name="T59" fmla="*/ 1135 h 2209"/>
                <a:gd name="T60" fmla="*/ 2323 w 2416"/>
                <a:gd name="T61" fmla="*/ 506 h 2209"/>
                <a:gd name="T62" fmla="*/ 1781 w 2416"/>
                <a:gd name="T63" fmla="*/ 1200 h 2209"/>
                <a:gd name="T64" fmla="*/ 1773 w 2416"/>
                <a:gd name="T65" fmla="*/ 1172 h 2209"/>
                <a:gd name="T66" fmla="*/ 1585 w 2416"/>
                <a:gd name="T67" fmla="*/ 862 h 2209"/>
                <a:gd name="T68" fmla="*/ 1317 w 2416"/>
                <a:gd name="T69" fmla="*/ 747 h 2209"/>
                <a:gd name="T70" fmla="*/ 907 w 2416"/>
                <a:gd name="T71" fmla="*/ 739 h 2209"/>
                <a:gd name="T72" fmla="*/ 489 w 2416"/>
                <a:gd name="T73" fmla="*/ 831 h 2209"/>
                <a:gd name="T74" fmla="*/ 627 w 2416"/>
                <a:gd name="T75" fmla="*/ 1004 h 2209"/>
                <a:gd name="T76" fmla="*/ 704 w 2416"/>
                <a:gd name="T77" fmla="*/ 1182 h 2209"/>
                <a:gd name="T78" fmla="*/ 704 w 2416"/>
                <a:gd name="T79" fmla="*/ 1183 h 2209"/>
                <a:gd name="T80" fmla="*/ 871 w 2416"/>
                <a:gd name="T81" fmla="*/ 1334 h 2209"/>
                <a:gd name="T82" fmla="*/ 1184 w 2416"/>
                <a:gd name="T83" fmla="*/ 1421 h 2209"/>
                <a:gd name="T84" fmla="*/ 1422 w 2416"/>
                <a:gd name="T85" fmla="*/ 1539 h 2209"/>
                <a:gd name="T86" fmla="*/ 1716 w 2416"/>
                <a:gd name="T87" fmla="*/ 1526 h 2209"/>
                <a:gd name="T88" fmla="*/ 1811 w 2416"/>
                <a:gd name="T89" fmla="*/ 1387 h 2209"/>
                <a:gd name="T90" fmla="*/ 1809 w 2416"/>
                <a:gd name="T91" fmla="*/ 1295 h 2209"/>
                <a:gd name="T92" fmla="*/ 1173 w 2416"/>
                <a:gd name="T93" fmla="*/ 1486 h 2209"/>
                <a:gd name="T94" fmla="*/ 1044 w 2416"/>
                <a:gd name="T95" fmla="*/ 1466 h 2209"/>
                <a:gd name="T96" fmla="*/ 984 w 2416"/>
                <a:gd name="T97" fmla="*/ 1573 h 2209"/>
                <a:gd name="T98" fmla="*/ 809 w 2416"/>
                <a:gd name="T99" fmla="*/ 1794 h 2209"/>
                <a:gd name="T100" fmla="*/ 752 w 2416"/>
                <a:gd name="T101" fmla="*/ 2011 h 2209"/>
                <a:gd name="T102" fmla="*/ 778 w 2416"/>
                <a:gd name="T103" fmla="*/ 2150 h 2209"/>
                <a:gd name="T104" fmla="*/ 880 w 2416"/>
                <a:gd name="T105" fmla="*/ 2177 h 2209"/>
                <a:gd name="T106" fmla="*/ 1012 w 2416"/>
                <a:gd name="T107" fmla="*/ 2005 h 2209"/>
                <a:gd name="T108" fmla="*/ 1226 w 2416"/>
                <a:gd name="T109" fmla="*/ 1733 h 2209"/>
                <a:gd name="T110" fmla="*/ 1245 w 2416"/>
                <a:gd name="T111" fmla="*/ 1541 h 2209"/>
                <a:gd name="T112" fmla="*/ 797 w 2416"/>
                <a:gd name="T113" fmla="*/ 1718 h 2209"/>
                <a:gd name="T114" fmla="*/ 977 w 2416"/>
                <a:gd name="T115" fmla="*/ 1520 h 2209"/>
                <a:gd name="T116" fmla="*/ 831 w 2416"/>
                <a:gd name="T117" fmla="*/ 1386 h 2209"/>
                <a:gd name="T118" fmla="*/ 584 w 2416"/>
                <a:gd name="T119" fmla="*/ 1299 h 2209"/>
                <a:gd name="T120" fmla="*/ 222 w 2416"/>
                <a:gd name="T121" fmla="*/ 1510 h 2209"/>
                <a:gd name="T122" fmla="*/ 569 w 2416"/>
                <a:gd name="T123" fmla="*/ 1809 h 2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416" h="2209">
                  <a:moveTo>
                    <a:pt x="387" y="530"/>
                  </a:moveTo>
                  <a:cubicBezTo>
                    <a:pt x="412" y="587"/>
                    <a:pt x="412" y="651"/>
                    <a:pt x="436" y="708"/>
                  </a:cubicBezTo>
                  <a:cubicBezTo>
                    <a:pt x="445" y="729"/>
                    <a:pt x="445" y="729"/>
                    <a:pt x="445" y="729"/>
                  </a:cubicBezTo>
                  <a:cubicBezTo>
                    <a:pt x="454" y="752"/>
                    <a:pt x="490" y="770"/>
                    <a:pt x="524" y="768"/>
                  </a:cubicBezTo>
                  <a:cubicBezTo>
                    <a:pt x="524" y="768"/>
                    <a:pt x="524" y="768"/>
                    <a:pt x="553" y="767"/>
                  </a:cubicBezTo>
                  <a:cubicBezTo>
                    <a:pt x="666" y="760"/>
                    <a:pt x="772" y="718"/>
                    <a:pt x="883" y="698"/>
                  </a:cubicBezTo>
                  <a:cubicBezTo>
                    <a:pt x="954" y="685"/>
                    <a:pt x="1003" y="722"/>
                    <a:pt x="1070" y="733"/>
                  </a:cubicBezTo>
                  <a:cubicBezTo>
                    <a:pt x="1146" y="746"/>
                    <a:pt x="1215" y="702"/>
                    <a:pt x="1293" y="707"/>
                  </a:cubicBezTo>
                  <a:cubicBezTo>
                    <a:pt x="1348" y="710"/>
                    <a:pt x="1362" y="715"/>
                    <a:pt x="1362" y="715"/>
                  </a:cubicBezTo>
                  <a:cubicBezTo>
                    <a:pt x="1391" y="726"/>
                    <a:pt x="1424" y="722"/>
                    <a:pt x="1449" y="702"/>
                  </a:cubicBezTo>
                  <a:cubicBezTo>
                    <a:pt x="1478" y="678"/>
                    <a:pt x="1478" y="646"/>
                    <a:pt x="1477" y="611"/>
                  </a:cubicBezTo>
                  <a:cubicBezTo>
                    <a:pt x="1474" y="540"/>
                    <a:pt x="1468" y="462"/>
                    <a:pt x="1429" y="399"/>
                  </a:cubicBezTo>
                  <a:cubicBezTo>
                    <a:pt x="1401" y="353"/>
                    <a:pt x="1374" y="306"/>
                    <a:pt x="1351" y="256"/>
                  </a:cubicBezTo>
                  <a:cubicBezTo>
                    <a:pt x="1332" y="215"/>
                    <a:pt x="1322" y="170"/>
                    <a:pt x="1317" y="124"/>
                  </a:cubicBezTo>
                  <a:cubicBezTo>
                    <a:pt x="1312" y="92"/>
                    <a:pt x="1317" y="40"/>
                    <a:pt x="1281" y="23"/>
                  </a:cubicBezTo>
                  <a:cubicBezTo>
                    <a:pt x="1229" y="0"/>
                    <a:pt x="1155" y="13"/>
                    <a:pt x="1101" y="21"/>
                  </a:cubicBezTo>
                  <a:cubicBezTo>
                    <a:pt x="972" y="38"/>
                    <a:pt x="844" y="76"/>
                    <a:pt x="727" y="134"/>
                  </a:cubicBezTo>
                  <a:cubicBezTo>
                    <a:pt x="660" y="167"/>
                    <a:pt x="596" y="206"/>
                    <a:pt x="536" y="250"/>
                  </a:cubicBezTo>
                  <a:cubicBezTo>
                    <a:pt x="488" y="285"/>
                    <a:pt x="440" y="319"/>
                    <a:pt x="399" y="362"/>
                  </a:cubicBezTo>
                  <a:cubicBezTo>
                    <a:pt x="380" y="382"/>
                    <a:pt x="359" y="405"/>
                    <a:pt x="353" y="433"/>
                  </a:cubicBezTo>
                  <a:cubicBezTo>
                    <a:pt x="346" y="467"/>
                    <a:pt x="367" y="492"/>
                    <a:pt x="381" y="520"/>
                  </a:cubicBezTo>
                  <a:cubicBezTo>
                    <a:pt x="383" y="523"/>
                    <a:pt x="385" y="527"/>
                    <a:pt x="387" y="530"/>
                  </a:cubicBezTo>
                  <a:close/>
                  <a:moveTo>
                    <a:pt x="355" y="1178"/>
                  </a:moveTo>
                  <a:cubicBezTo>
                    <a:pt x="385" y="1181"/>
                    <a:pt x="417" y="1193"/>
                    <a:pt x="450" y="1207"/>
                  </a:cubicBezTo>
                  <a:cubicBezTo>
                    <a:pt x="487" y="1223"/>
                    <a:pt x="524" y="1242"/>
                    <a:pt x="558" y="1255"/>
                  </a:cubicBezTo>
                  <a:cubicBezTo>
                    <a:pt x="577" y="1263"/>
                    <a:pt x="598" y="1267"/>
                    <a:pt x="617" y="1272"/>
                  </a:cubicBezTo>
                  <a:cubicBezTo>
                    <a:pt x="635" y="1276"/>
                    <a:pt x="647" y="1281"/>
                    <a:pt x="665" y="1278"/>
                  </a:cubicBezTo>
                  <a:cubicBezTo>
                    <a:pt x="673" y="1276"/>
                    <a:pt x="684" y="1277"/>
                    <a:pt x="689" y="1270"/>
                  </a:cubicBezTo>
                  <a:cubicBezTo>
                    <a:pt x="701" y="1256"/>
                    <a:pt x="690" y="1228"/>
                    <a:pt x="680" y="1218"/>
                  </a:cubicBezTo>
                  <a:cubicBezTo>
                    <a:pt x="670" y="1209"/>
                    <a:pt x="661" y="1200"/>
                    <a:pt x="653" y="1190"/>
                  </a:cubicBezTo>
                  <a:cubicBezTo>
                    <a:pt x="648" y="1184"/>
                    <a:pt x="643" y="1177"/>
                    <a:pt x="640" y="1169"/>
                  </a:cubicBezTo>
                  <a:cubicBezTo>
                    <a:pt x="634" y="1156"/>
                    <a:pt x="627" y="1141"/>
                    <a:pt x="626" y="1126"/>
                  </a:cubicBezTo>
                  <a:cubicBezTo>
                    <a:pt x="625" y="1110"/>
                    <a:pt x="624" y="1097"/>
                    <a:pt x="619" y="1082"/>
                  </a:cubicBezTo>
                  <a:cubicBezTo>
                    <a:pt x="607" y="1051"/>
                    <a:pt x="583" y="1023"/>
                    <a:pt x="553" y="1010"/>
                  </a:cubicBezTo>
                  <a:cubicBezTo>
                    <a:pt x="553" y="1010"/>
                    <a:pt x="521" y="997"/>
                    <a:pt x="479" y="944"/>
                  </a:cubicBezTo>
                  <a:cubicBezTo>
                    <a:pt x="450" y="907"/>
                    <a:pt x="395" y="775"/>
                    <a:pt x="386" y="755"/>
                  </a:cubicBezTo>
                  <a:cubicBezTo>
                    <a:pt x="364" y="704"/>
                    <a:pt x="374" y="643"/>
                    <a:pt x="356" y="592"/>
                  </a:cubicBezTo>
                  <a:cubicBezTo>
                    <a:pt x="333" y="526"/>
                    <a:pt x="256" y="534"/>
                    <a:pt x="209" y="573"/>
                  </a:cubicBezTo>
                  <a:cubicBezTo>
                    <a:pt x="209" y="573"/>
                    <a:pt x="194" y="586"/>
                    <a:pt x="138" y="637"/>
                  </a:cubicBezTo>
                  <a:cubicBezTo>
                    <a:pt x="94" y="677"/>
                    <a:pt x="73" y="735"/>
                    <a:pt x="48" y="787"/>
                  </a:cubicBezTo>
                  <a:cubicBezTo>
                    <a:pt x="6" y="879"/>
                    <a:pt x="0" y="959"/>
                    <a:pt x="1" y="1058"/>
                  </a:cubicBezTo>
                  <a:cubicBezTo>
                    <a:pt x="2" y="1136"/>
                    <a:pt x="54" y="1160"/>
                    <a:pt x="121" y="1190"/>
                  </a:cubicBezTo>
                  <a:cubicBezTo>
                    <a:pt x="121" y="1190"/>
                    <a:pt x="132" y="1194"/>
                    <a:pt x="176" y="1197"/>
                  </a:cubicBezTo>
                  <a:cubicBezTo>
                    <a:pt x="235" y="1201"/>
                    <a:pt x="297" y="1172"/>
                    <a:pt x="355" y="1178"/>
                  </a:cubicBezTo>
                  <a:close/>
                  <a:moveTo>
                    <a:pt x="2323" y="506"/>
                  </a:moveTo>
                  <a:cubicBezTo>
                    <a:pt x="2249" y="371"/>
                    <a:pt x="2134" y="255"/>
                    <a:pt x="2011" y="189"/>
                  </a:cubicBezTo>
                  <a:cubicBezTo>
                    <a:pt x="1900" y="130"/>
                    <a:pt x="1747" y="56"/>
                    <a:pt x="1622" y="40"/>
                  </a:cubicBezTo>
                  <a:cubicBezTo>
                    <a:pt x="1540" y="30"/>
                    <a:pt x="1470" y="25"/>
                    <a:pt x="1470" y="25"/>
                  </a:cubicBezTo>
                  <a:cubicBezTo>
                    <a:pt x="1417" y="21"/>
                    <a:pt x="1369" y="61"/>
                    <a:pt x="1364" y="114"/>
                  </a:cubicBezTo>
                  <a:cubicBezTo>
                    <a:pt x="1364" y="114"/>
                    <a:pt x="1362" y="137"/>
                    <a:pt x="1383" y="196"/>
                  </a:cubicBezTo>
                  <a:cubicBezTo>
                    <a:pt x="1409" y="267"/>
                    <a:pt x="1445" y="333"/>
                    <a:pt x="1485" y="398"/>
                  </a:cubicBezTo>
                  <a:cubicBezTo>
                    <a:pt x="1524" y="460"/>
                    <a:pt x="1530" y="538"/>
                    <a:pt x="1533" y="610"/>
                  </a:cubicBezTo>
                  <a:cubicBezTo>
                    <a:pt x="1535" y="657"/>
                    <a:pt x="1535" y="657"/>
                    <a:pt x="1535" y="657"/>
                  </a:cubicBezTo>
                  <a:cubicBezTo>
                    <a:pt x="1520" y="707"/>
                    <a:pt x="1544" y="773"/>
                    <a:pt x="1588" y="803"/>
                  </a:cubicBezTo>
                  <a:cubicBezTo>
                    <a:pt x="1588" y="803"/>
                    <a:pt x="1613" y="820"/>
                    <a:pt x="1644" y="848"/>
                  </a:cubicBezTo>
                  <a:cubicBezTo>
                    <a:pt x="1669" y="872"/>
                    <a:pt x="1698" y="902"/>
                    <a:pt x="1722" y="938"/>
                  </a:cubicBezTo>
                  <a:cubicBezTo>
                    <a:pt x="1755" y="989"/>
                    <a:pt x="1775" y="1050"/>
                    <a:pt x="1797" y="1107"/>
                  </a:cubicBezTo>
                  <a:cubicBezTo>
                    <a:pt x="1822" y="1173"/>
                    <a:pt x="1827" y="1230"/>
                    <a:pt x="1907" y="1240"/>
                  </a:cubicBezTo>
                  <a:cubicBezTo>
                    <a:pt x="1980" y="1250"/>
                    <a:pt x="2041" y="1287"/>
                    <a:pt x="2115" y="1256"/>
                  </a:cubicBezTo>
                  <a:cubicBezTo>
                    <a:pt x="2175" y="1230"/>
                    <a:pt x="2231" y="1180"/>
                    <a:pt x="2277" y="1135"/>
                  </a:cubicBezTo>
                  <a:cubicBezTo>
                    <a:pt x="2362" y="1050"/>
                    <a:pt x="2402" y="950"/>
                    <a:pt x="2409" y="847"/>
                  </a:cubicBezTo>
                  <a:cubicBezTo>
                    <a:pt x="2416" y="732"/>
                    <a:pt x="2383" y="613"/>
                    <a:pt x="2323" y="506"/>
                  </a:cubicBezTo>
                  <a:close/>
                  <a:moveTo>
                    <a:pt x="1809" y="1295"/>
                  </a:moveTo>
                  <a:cubicBezTo>
                    <a:pt x="1803" y="1263"/>
                    <a:pt x="1789" y="1231"/>
                    <a:pt x="1781" y="1200"/>
                  </a:cubicBezTo>
                  <a:cubicBezTo>
                    <a:pt x="1781" y="1200"/>
                    <a:pt x="1781" y="1200"/>
                    <a:pt x="1774" y="1177"/>
                  </a:cubicBezTo>
                  <a:cubicBezTo>
                    <a:pt x="1774" y="1176"/>
                    <a:pt x="1773" y="1174"/>
                    <a:pt x="1773" y="1172"/>
                  </a:cubicBezTo>
                  <a:cubicBezTo>
                    <a:pt x="1752" y="1100"/>
                    <a:pt x="1731" y="1044"/>
                    <a:pt x="1689" y="980"/>
                  </a:cubicBezTo>
                  <a:cubicBezTo>
                    <a:pt x="1661" y="936"/>
                    <a:pt x="1625" y="896"/>
                    <a:pt x="1585" y="862"/>
                  </a:cubicBezTo>
                  <a:cubicBezTo>
                    <a:pt x="1552" y="833"/>
                    <a:pt x="1515" y="809"/>
                    <a:pt x="1476" y="790"/>
                  </a:cubicBezTo>
                  <a:cubicBezTo>
                    <a:pt x="1426" y="766"/>
                    <a:pt x="1372" y="751"/>
                    <a:pt x="1317" y="747"/>
                  </a:cubicBezTo>
                  <a:cubicBezTo>
                    <a:pt x="1239" y="743"/>
                    <a:pt x="1170" y="787"/>
                    <a:pt x="1094" y="774"/>
                  </a:cubicBezTo>
                  <a:cubicBezTo>
                    <a:pt x="1027" y="762"/>
                    <a:pt x="978" y="726"/>
                    <a:pt x="907" y="739"/>
                  </a:cubicBezTo>
                  <a:cubicBezTo>
                    <a:pt x="796" y="758"/>
                    <a:pt x="690" y="801"/>
                    <a:pt x="577" y="807"/>
                  </a:cubicBezTo>
                  <a:cubicBezTo>
                    <a:pt x="548" y="809"/>
                    <a:pt x="488" y="788"/>
                    <a:pt x="489" y="831"/>
                  </a:cubicBezTo>
                  <a:cubicBezTo>
                    <a:pt x="489" y="859"/>
                    <a:pt x="535" y="915"/>
                    <a:pt x="553" y="938"/>
                  </a:cubicBezTo>
                  <a:cubicBezTo>
                    <a:pt x="595" y="991"/>
                    <a:pt x="627" y="1004"/>
                    <a:pt x="627" y="1004"/>
                  </a:cubicBezTo>
                  <a:cubicBezTo>
                    <a:pt x="676" y="1025"/>
                    <a:pt x="709" y="1085"/>
                    <a:pt x="700" y="1137"/>
                  </a:cubicBezTo>
                  <a:cubicBezTo>
                    <a:pt x="700" y="1137"/>
                    <a:pt x="699" y="1143"/>
                    <a:pt x="704" y="1182"/>
                  </a:cubicBezTo>
                  <a:cubicBezTo>
                    <a:pt x="704" y="1182"/>
                    <a:pt x="704" y="1183"/>
                    <a:pt x="704" y="1183"/>
                  </a:cubicBezTo>
                  <a:cubicBezTo>
                    <a:pt x="704" y="1183"/>
                    <a:pt x="704" y="1183"/>
                    <a:pt x="704" y="1183"/>
                  </a:cubicBezTo>
                  <a:cubicBezTo>
                    <a:pt x="707" y="1209"/>
                    <a:pt x="734" y="1224"/>
                    <a:pt x="753" y="1238"/>
                  </a:cubicBezTo>
                  <a:cubicBezTo>
                    <a:pt x="796" y="1269"/>
                    <a:pt x="821" y="1312"/>
                    <a:pt x="871" y="1334"/>
                  </a:cubicBezTo>
                  <a:cubicBezTo>
                    <a:pt x="921" y="1356"/>
                    <a:pt x="975" y="1374"/>
                    <a:pt x="1030" y="1384"/>
                  </a:cubicBezTo>
                  <a:cubicBezTo>
                    <a:pt x="1079" y="1393"/>
                    <a:pt x="1143" y="1388"/>
                    <a:pt x="1184" y="1421"/>
                  </a:cubicBezTo>
                  <a:cubicBezTo>
                    <a:pt x="1223" y="1453"/>
                    <a:pt x="1247" y="1484"/>
                    <a:pt x="1295" y="1503"/>
                  </a:cubicBezTo>
                  <a:cubicBezTo>
                    <a:pt x="1335" y="1518"/>
                    <a:pt x="1380" y="1527"/>
                    <a:pt x="1422" y="1539"/>
                  </a:cubicBezTo>
                  <a:cubicBezTo>
                    <a:pt x="1463" y="1552"/>
                    <a:pt x="1502" y="1574"/>
                    <a:pt x="1545" y="1579"/>
                  </a:cubicBezTo>
                  <a:cubicBezTo>
                    <a:pt x="1608" y="1586"/>
                    <a:pt x="1668" y="1566"/>
                    <a:pt x="1716" y="1526"/>
                  </a:cubicBezTo>
                  <a:cubicBezTo>
                    <a:pt x="1739" y="1506"/>
                    <a:pt x="1759" y="1483"/>
                    <a:pt x="1775" y="1458"/>
                  </a:cubicBezTo>
                  <a:cubicBezTo>
                    <a:pt x="1790" y="1436"/>
                    <a:pt x="1806" y="1413"/>
                    <a:pt x="1811" y="1387"/>
                  </a:cubicBezTo>
                  <a:cubicBezTo>
                    <a:pt x="1816" y="1367"/>
                    <a:pt x="1814" y="1341"/>
                    <a:pt x="1812" y="1320"/>
                  </a:cubicBezTo>
                  <a:cubicBezTo>
                    <a:pt x="1812" y="1312"/>
                    <a:pt x="1810" y="1304"/>
                    <a:pt x="1809" y="1295"/>
                  </a:cubicBezTo>
                  <a:close/>
                  <a:moveTo>
                    <a:pt x="1174" y="1487"/>
                  </a:moveTo>
                  <a:cubicBezTo>
                    <a:pt x="1173" y="1486"/>
                    <a:pt x="1173" y="1486"/>
                    <a:pt x="1173" y="1486"/>
                  </a:cubicBezTo>
                  <a:cubicBezTo>
                    <a:pt x="1149" y="1474"/>
                    <a:pt x="1132" y="1463"/>
                    <a:pt x="1105" y="1460"/>
                  </a:cubicBezTo>
                  <a:cubicBezTo>
                    <a:pt x="1086" y="1457"/>
                    <a:pt x="1058" y="1447"/>
                    <a:pt x="1044" y="1466"/>
                  </a:cubicBezTo>
                  <a:cubicBezTo>
                    <a:pt x="1035" y="1479"/>
                    <a:pt x="1028" y="1493"/>
                    <a:pt x="1021" y="1506"/>
                  </a:cubicBezTo>
                  <a:cubicBezTo>
                    <a:pt x="1009" y="1528"/>
                    <a:pt x="998" y="1552"/>
                    <a:pt x="984" y="1573"/>
                  </a:cubicBezTo>
                  <a:cubicBezTo>
                    <a:pt x="956" y="1616"/>
                    <a:pt x="925" y="1656"/>
                    <a:pt x="892" y="1695"/>
                  </a:cubicBezTo>
                  <a:cubicBezTo>
                    <a:pt x="866" y="1726"/>
                    <a:pt x="825" y="1756"/>
                    <a:pt x="809" y="1794"/>
                  </a:cubicBezTo>
                  <a:cubicBezTo>
                    <a:pt x="793" y="1830"/>
                    <a:pt x="802" y="1871"/>
                    <a:pt x="789" y="1907"/>
                  </a:cubicBezTo>
                  <a:cubicBezTo>
                    <a:pt x="776" y="1941"/>
                    <a:pt x="762" y="1975"/>
                    <a:pt x="752" y="2011"/>
                  </a:cubicBezTo>
                  <a:cubicBezTo>
                    <a:pt x="743" y="2043"/>
                    <a:pt x="720" y="2102"/>
                    <a:pt x="735" y="2135"/>
                  </a:cubicBezTo>
                  <a:cubicBezTo>
                    <a:pt x="746" y="2160"/>
                    <a:pt x="754" y="2153"/>
                    <a:pt x="778" y="2150"/>
                  </a:cubicBezTo>
                  <a:cubicBezTo>
                    <a:pt x="811" y="2145"/>
                    <a:pt x="847" y="2145"/>
                    <a:pt x="872" y="2170"/>
                  </a:cubicBezTo>
                  <a:cubicBezTo>
                    <a:pt x="880" y="2177"/>
                    <a:pt x="880" y="2177"/>
                    <a:pt x="880" y="2177"/>
                  </a:cubicBezTo>
                  <a:cubicBezTo>
                    <a:pt x="895" y="2209"/>
                    <a:pt x="926" y="2196"/>
                    <a:pt x="948" y="2148"/>
                  </a:cubicBezTo>
                  <a:cubicBezTo>
                    <a:pt x="948" y="2148"/>
                    <a:pt x="979" y="2082"/>
                    <a:pt x="1012" y="2005"/>
                  </a:cubicBezTo>
                  <a:cubicBezTo>
                    <a:pt x="1044" y="1930"/>
                    <a:pt x="1099" y="1861"/>
                    <a:pt x="1154" y="1801"/>
                  </a:cubicBezTo>
                  <a:cubicBezTo>
                    <a:pt x="1177" y="1776"/>
                    <a:pt x="1206" y="1761"/>
                    <a:pt x="1226" y="1733"/>
                  </a:cubicBezTo>
                  <a:cubicBezTo>
                    <a:pt x="1248" y="1702"/>
                    <a:pt x="1265" y="1664"/>
                    <a:pt x="1267" y="1625"/>
                  </a:cubicBezTo>
                  <a:cubicBezTo>
                    <a:pt x="1269" y="1596"/>
                    <a:pt x="1263" y="1564"/>
                    <a:pt x="1245" y="1541"/>
                  </a:cubicBezTo>
                  <a:cubicBezTo>
                    <a:pt x="1226" y="1515"/>
                    <a:pt x="1202" y="1501"/>
                    <a:pt x="1174" y="1487"/>
                  </a:cubicBezTo>
                  <a:close/>
                  <a:moveTo>
                    <a:pt x="797" y="1718"/>
                  </a:moveTo>
                  <a:cubicBezTo>
                    <a:pt x="838" y="1673"/>
                    <a:pt x="878" y="1628"/>
                    <a:pt x="919" y="1583"/>
                  </a:cubicBezTo>
                  <a:cubicBezTo>
                    <a:pt x="935" y="1566"/>
                    <a:pt x="962" y="1543"/>
                    <a:pt x="977" y="1520"/>
                  </a:cubicBezTo>
                  <a:cubicBezTo>
                    <a:pt x="981" y="1515"/>
                    <a:pt x="984" y="1510"/>
                    <a:pt x="986" y="1504"/>
                  </a:cubicBezTo>
                  <a:cubicBezTo>
                    <a:pt x="1012" y="1431"/>
                    <a:pt x="881" y="1406"/>
                    <a:pt x="831" y="1386"/>
                  </a:cubicBezTo>
                  <a:cubicBezTo>
                    <a:pt x="782" y="1366"/>
                    <a:pt x="699" y="1338"/>
                    <a:pt x="649" y="1322"/>
                  </a:cubicBezTo>
                  <a:cubicBezTo>
                    <a:pt x="649" y="1322"/>
                    <a:pt x="623" y="1314"/>
                    <a:pt x="584" y="1299"/>
                  </a:cubicBezTo>
                  <a:cubicBezTo>
                    <a:pt x="473" y="1257"/>
                    <a:pt x="194" y="1132"/>
                    <a:pt x="183" y="1346"/>
                  </a:cubicBezTo>
                  <a:cubicBezTo>
                    <a:pt x="180" y="1402"/>
                    <a:pt x="206" y="1458"/>
                    <a:pt x="222" y="1510"/>
                  </a:cubicBezTo>
                  <a:cubicBezTo>
                    <a:pt x="253" y="1611"/>
                    <a:pt x="320" y="1720"/>
                    <a:pt x="409" y="1779"/>
                  </a:cubicBezTo>
                  <a:cubicBezTo>
                    <a:pt x="458" y="1811"/>
                    <a:pt x="512" y="1813"/>
                    <a:pt x="569" y="1809"/>
                  </a:cubicBezTo>
                  <a:cubicBezTo>
                    <a:pt x="666" y="1800"/>
                    <a:pt x="729" y="1795"/>
                    <a:pt x="797" y="1718"/>
                  </a:cubicBezTo>
                  <a:close/>
                </a:path>
              </a:pathLst>
            </a:custGeom>
            <a:solidFill>
              <a:srgbClr val="FFFFFF"/>
            </a:solidFill>
            <a:ln>
              <a:noFill/>
            </a:ln>
          </p:spPr>
          <p:txBody>
            <a:bodyPr vert="horz" wrap="square" lIns="0" tIns="0" rIns="0" bIns="46600" numCol="1" anchor="b" anchorCtr="0" compatLnSpc="1">
              <a:prstTxWarp prst="textNoShape">
                <a:avLst/>
              </a:prstTxWarp>
              <a:noAutofit/>
            </a:bodyPr>
            <a:lstStyle/>
            <a:p>
              <a:pPr defTabSz="931910"/>
              <a:endParaRPr lang="en-US" sz="1428">
                <a:solidFill>
                  <a:srgbClr val="000000"/>
                </a:solidFill>
              </a:endParaRPr>
            </a:p>
          </p:txBody>
        </p:sp>
      </p:grpSp>
      <p:grpSp>
        <p:nvGrpSpPr>
          <p:cNvPr id="84" name="Group 83"/>
          <p:cNvGrpSpPr/>
          <p:nvPr/>
        </p:nvGrpSpPr>
        <p:grpSpPr>
          <a:xfrm>
            <a:off x="7053678" y="3857978"/>
            <a:ext cx="1550080" cy="1475346"/>
            <a:chOff x="6861111" y="3421114"/>
            <a:chExt cx="1298111" cy="1101697"/>
          </a:xfrm>
        </p:grpSpPr>
        <p:sp>
          <p:nvSpPr>
            <p:cNvPr id="85" name="Rectangle 84"/>
            <p:cNvSpPr/>
            <p:nvPr/>
          </p:nvSpPr>
          <p:spPr bwMode="auto">
            <a:xfrm>
              <a:off x="6861111" y="3421114"/>
              <a:ext cx="1298111" cy="1101697"/>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149217" rIns="93260" bIns="149217" numCol="1" spcCol="0" rtlCol="0" fromWordArt="0" anchor="b" anchorCtr="0" forceAA="0" compatLnSpc="1">
              <a:prstTxWarp prst="textNoShape">
                <a:avLst/>
              </a:prstTxWarp>
              <a:noAutofit/>
            </a:bodyPr>
            <a:lstStyle/>
            <a:p>
              <a:pPr marL="121348" defTabSz="699009" fontAlgn="base">
                <a:lnSpc>
                  <a:spcPct val="90000"/>
                </a:lnSpc>
                <a:spcBef>
                  <a:spcPct val="0"/>
                </a:spcBef>
                <a:spcAft>
                  <a:spcPct val="0"/>
                </a:spcAft>
              </a:pPr>
              <a:r>
                <a:rPr lang="en-US" sz="1428" spc="-39" dirty="0">
                  <a:gradFill>
                    <a:gsLst>
                      <a:gs pos="0">
                        <a:srgbClr val="FFFFFF"/>
                      </a:gs>
                      <a:gs pos="100000">
                        <a:srgbClr val="FFFFFF"/>
                      </a:gs>
                    </a:gsLst>
                    <a:lin ang="5400000" scaled="0"/>
                  </a:gradFill>
                  <a:ea typeface="Segoe UI" pitchFamily="34" charset="0"/>
                  <a:cs typeface="Segoe UI" pitchFamily="34" charset="0"/>
                </a:rPr>
                <a:t>Risk </a:t>
              </a:r>
            </a:p>
            <a:p>
              <a:pPr marL="121348" defTabSz="699009" fontAlgn="base">
                <a:lnSpc>
                  <a:spcPct val="90000"/>
                </a:lnSpc>
                <a:spcBef>
                  <a:spcPct val="0"/>
                </a:spcBef>
                <a:spcAft>
                  <a:spcPct val="0"/>
                </a:spcAft>
              </a:pPr>
              <a:r>
                <a:rPr lang="en-US" sz="1428" spc="-39" dirty="0">
                  <a:gradFill>
                    <a:gsLst>
                      <a:gs pos="0">
                        <a:srgbClr val="FFFFFF"/>
                      </a:gs>
                      <a:gs pos="100000">
                        <a:srgbClr val="FFFFFF"/>
                      </a:gs>
                    </a:gsLst>
                    <a:lin ang="5400000" scaled="0"/>
                  </a:gradFill>
                  <a:ea typeface="Segoe UI" pitchFamily="34" charset="0"/>
                  <a:cs typeface="Segoe UI" pitchFamily="34" charset="0"/>
                </a:rPr>
                <a:t>management</a:t>
              </a:r>
            </a:p>
          </p:txBody>
        </p:sp>
        <p:pic>
          <p:nvPicPr>
            <p:cNvPr id="86" name="Picture 4" descr="W:\Open Engagements\Productivity\MS-Unified Communications\#1601 BizProd MOD Team Core Content Work\New Iconography\Words\Caution_060512.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197372" y="3461735"/>
              <a:ext cx="598755" cy="59875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7" name="Group 86"/>
          <p:cNvGrpSpPr/>
          <p:nvPr/>
        </p:nvGrpSpPr>
        <p:grpSpPr>
          <a:xfrm>
            <a:off x="3792127" y="3857978"/>
            <a:ext cx="1550080" cy="1475346"/>
            <a:chOff x="4034752" y="3421114"/>
            <a:chExt cx="1298111" cy="1101697"/>
          </a:xfrm>
        </p:grpSpPr>
        <p:sp>
          <p:nvSpPr>
            <p:cNvPr id="88" name="Rectangle 87"/>
            <p:cNvSpPr/>
            <p:nvPr/>
          </p:nvSpPr>
          <p:spPr bwMode="auto">
            <a:xfrm>
              <a:off x="4034752" y="3421114"/>
              <a:ext cx="1298111" cy="1101697"/>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149217" rIns="93260" bIns="149217" numCol="1" spcCol="0" rtlCol="0" fromWordArt="0" anchor="b" anchorCtr="0" forceAA="0" compatLnSpc="1">
              <a:prstTxWarp prst="textNoShape">
                <a:avLst/>
              </a:prstTxWarp>
              <a:noAutofit/>
            </a:bodyPr>
            <a:lstStyle/>
            <a:p>
              <a:pPr marL="121348" defTabSz="699009" fontAlgn="base">
                <a:lnSpc>
                  <a:spcPct val="90000"/>
                </a:lnSpc>
                <a:spcBef>
                  <a:spcPct val="0"/>
                </a:spcBef>
                <a:spcAft>
                  <a:spcPct val="0"/>
                </a:spcAft>
              </a:pPr>
              <a:r>
                <a:rPr lang="en-US" sz="1428" spc="-39" dirty="0">
                  <a:gradFill>
                    <a:gsLst>
                      <a:gs pos="0">
                        <a:srgbClr val="FFFFFF"/>
                      </a:gs>
                      <a:gs pos="100000">
                        <a:srgbClr val="FFFFFF"/>
                      </a:gs>
                    </a:gsLst>
                    <a:lin ang="5400000" scaled="0"/>
                  </a:gradFill>
                  <a:ea typeface="Segoe UI" pitchFamily="34" charset="0"/>
                  <a:cs typeface="Segoe UI" pitchFamily="34" charset="0"/>
                </a:rPr>
                <a:t>Help-desk</a:t>
              </a:r>
            </a:p>
            <a:p>
              <a:pPr marL="121348" defTabSz="699009" fontAlgn="base">
                <a:lnSpc>
                  <a:spcPct val="90000"/>
                </a:lnSpc>
                <a:spcBef>
                  <a:spcPct val="0"/>
                </a:spcBef>
                <a:spcAft>
                  <a:spcPct val="0"/>
                </a:spcAft>
              </a:pPr>
              <a:r>
                <a:rPr lang="en-US" sz="1428" spc="-39" dirty="0">
                  <a:gradFill>
                    <a:gsLst>
                      <a:gs pos="0">
                        <a:srgbClr val="FFFFFF"/>
                      </a:gs>
                      <a:gs pos="100000">
                        <a:srgbClr val="FFFFFF"/>
                      </a:gs>
                    </a:gsLst>
                    <a:lin ang="5400000" scaled="0"/>
                  </a:gradFill>
                  <a:ea typeface="Segoe UI" pitchFamily="34" charset="0"/>
                  <a:cs typeface="Segoe UI" pitchFamily="34" charset="0"/>
                </a:rPr>
                <a:t>support</a:t>
              </a:r>
            </a:p>
          </p:txBody>
        </p:sp>
        <p:pic>
          <p:nvPicPr>
            <p:cNvPr id="89" name="Picture 8" descr="W:\Open Engagements\Productivity\MS-Unified Communications\#1601 BizProd MOD Team Core Content Work\New Iconography\People\PhoneOperator_060812.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379848" y="3485460"/>
              <a:ext cx="594834" cy="59483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 name="Group 1"/>
          <p:cNvGrpSpPr/>
          <p:nvPr/>
        </p:nvGrpSpPr>
        <p:grpSpPr>
          <a:xfrm>
            <a:off x="2600926" y="1512908"/>
            <a:ext cx="3574979" cy="4588661"/>
            <a:chOff x="303213" y="1491720"/>
            <a:chExt cx="3505200" cy="4499096"/>
          </a:xfrm>
        </p:grpSpPr>
        <p:sp>
          <p:nvSpPr>
            <p:cNvPr id="7" name="Rectangle 6"/>
            <p:cNvSpPr/>
            <p:nvPr/>
          </p:nvSpPr>
          <p:spPr bwMode="auto">
            <a:xfrm>
              <a:off x="303213" y="2261254"/>
              <a:ext cx="3505200" cy="37295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26" tIns="34963" rIns="34963" bIns="69926" numCol="1" spcCol="0" rtlCol="0" fromWordArt="0" anchor="b" anchorCtr="0" forceAA="0" compatLnSpc="1">
              <a:prstTxWarp prst="textNoShape">
                <a:avLst/>
              </a:prstTxWarp>
              <a:noAutofit/>
            </a:bodyPr>
            <a:lstStyle/>
            <a:p>
              <a:pPr algn="ctr" defTabSz="699009" fontAlgn="base">
                <a:spcBef>
                  <a:spcPct val="0"/>
                </a:spcBef>
                <a:spcAft>
                  <a:spcPct val="0"/>
                </a:spcAft>
              </a:pPr>
              <a:endParaRPr lang="en-US" sz="2038" spc="-39" dirty="0">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p:cNvSpPr/>
            <p:nvPr/>
          </p:nvSpPr>
          <p:spPr bwMode="auto">
            <a:xfrm>
              <a:off x="303213" y="1491720"/>
              <a:ext cx="3505200" cy="694944"/>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26" tIns="34963" rIns="34963" bIns="69926" numCol="1" spcCol="0" rtlCol="0" fromWordArt="0" anchor="ctr" anchorCtr="0" forceAA="0" compatLnSpc="1">
              <a:prstTxWarp prst="textNoShape">
                <a:avLst/>
              </a:prstTxWarp>
              <a:noAutofit/>
            </a:bodyPr>
            <a:lstStyle/>
            <a:p>
              <a:pPr marL="124584" defTabSz="699009" fontAlgn="base">
                <a:spcBef>
                  <a:spcPct val="0"/>
                </a:spcBef>
                <a:spcAft>
                  <a:spcPct val="0"/>
                </a:spcAft>
              </a:pPr>
              <a:r>
                <a:rPr lang="en-US" sz="2448" dirty="0">
                  <a:gradFill>
                    <a:gsLst>
                      <a:gs pos="0">
                        <a:srgbClr val="FFFFFF"/>
                      </a:gs>
                      <a:gs pos="100000">
                        <a:srgbClr val="FFFFFF"/>
                      </a:gs>
                    </a:gsLst>
                    <a:lin ang="5400000" scaled="0"/>
                  </a:gradFill>
                  <a:ea typeface="Segoe UI" pitchFamily="34" charset="0"/>
                  <a:cs typeface="Segoe UI" pitchFamily="34" charset="0"/>
                </a:rPr>
                <a:t>Products and platforms</a:t>
              </a:r>
            </a:p>
          </p:txBody>
        </p:sp>
        <p:sp>
          <p:nvSpPr>
            <p:cNvPr id="45" name="Freeform 5"/>
            <p:cNvSpPr>
              <a:spLocks noEditPoints="1"/>
            </p:cNvSpPr>
            <p:nvPr/>
          </p:nvSpPr>
          <p:spPr bwMode="auto">
            <a:xfrm>
              <a:off x="672594" y="3107662"/>
              <a:ext cx="2613044" cy="524833"/>
            </a:xfrm>
            <a:custGeom>
              <a:avLst/>
              <a:gdLst>
                <a:gd name="T0" fmla="*/ 0 w 1687"/>
                <a:gd name="T1" fmla="*/ 302 h 337"/>
                <a:gd name="T2" fmla="*/ 59 w 1687"/>
                <a:gd name="T3" fmla="*/ 232 h 337"/>
                <a:gd name="T4" fmla="*/ 94 w 1687"/>
                <a:gd name="T5" fmla="*/ 156 h 337"/>
                <a:gd name="T6" fmla="*/ 120 w 1687"/>
                <a:gd name="T7" fmla="*/ 129 h 337"/>
                <a:gd name="T8" fmla="*/ 74 w 1687"/>
                <a:gd name="T9" fmla="*/ 175 h 337"/>
                <a:gd name="T10" fmla="*/ 64 w 1687"/>
                <a:gd name="T11" fmla="*/ 208 h 337"/>
                <a:gd name="T12" fmla="*/ 300 w 1687"/>
                <a:gd name="T13" fmla="*/ 191 h 337"/>
                <a:gd name="T14" fmla="*/ 219 w 1687"/>
                <a:gd name="T15" fmla="*/ 231 h 337"/>
                <a:gd name="T16" fmla="*/ 255 w 1687"/>
                <a:gd name="T17" fmla="*/ 286 h 337"/>
                <a:gd name="T18" fmla="*/ 318 w 1687"/>
                <a:gd name="T19" fmla="*/ 202 h 337"/>
                <a:gd name="T20" fmla="*/ 275 w 1687"/>
                <a:gd name="T21" fmla="*/ 88 h 337"/>
                <a:gd name="T22" fmla="*/ 216 w 1687"/>
                <a:gd name="T23" fmla="*/ 60 h 337"/>
                <a:gd name="T24" fmla="*/ 263 w 1687"/>
                <a:gd name="T25" fmla="*/ 103 h 337"/>
                <a:gd name="T26" fmla="*/ 1227 w 1687"/>
                <a:gd name="T27" fmla="*/ 137 h 337"/>
                <a:gd name="T28" fmla="*/ 1128 w 1687"/>
                <a:gd name="T29" fmla="*/ 232 h 337"/>
                <a:gd name="T30" fmla="*/ 1128 w 1687"/>
                <a:gd name="T31" fmla="*/ 172 h 337"/>
                <a:gd name="T32" fmla="*/ 1174 w 1687"/>
                <a:gd name="T33" fmla="*/ 92 h 337"/>
                <a:gd name="T34" fmla="*/ 602 w 1687"/>
                <a:gd name="T35" fmla="*/ 269 h 337"/>
                <a:gd name="T36" fmla="*/ 673 w 1687"/>
                <a:gd name="T37" fmla="*/ 168 h 337"/>
                <a:gd name="T38" fmla="*/ 699 w 1687"/>
                <a:gd name="T39" fmla="*/ 270 h 337"/>
                <a:gd name="T40" fmla="*/ 673 w 1687"/>
                <a:gd name="T41" fmla="*/ 126 h 337"/>
                <a:gd name="T42" fmla="*/ 602 w 1687"/>
                <a:gd name="T43" fmla="*/ 57 h 337"/>
                <a:gd name="T44" fmla="*/ 537 w 1687"/>
                <a:gd name="T45" fmla="*/ 70 h 337"/>
                <a:gd name="T46" fmla="*/ 516 w 1687"/>
                <a:gd name="T47" fmla="*/ 200 h 337"/>
                <a:gd name="T48" fmla="*/ 437 w 1687"/>
                <a:gd name="T49" fmla="*/ 234 h 337"/>
                <a:gd name="T50" fmla="*/ 532 w 1687"/>
                <a:gd name="T51" fmla="*/ 182 h 337"/>
                <a:gd name="T52" fmla="*/ 489 w 1687"/>
                <a:gd name="T53" fmla="*/ 87 h 337"/>
                <a:gd name="T54" fmla="*/ 974 w 1687"/>
                <a:gd name="T55" fmla="*/ 204 h 337"/>
                <a:gd name="T56" fmla="*/ 1064 w 1687"/>
                <a:gd name="T57" fmla="*/ 239 h 337"/>
                <a:gd name="T58" fmla="*/ 1004 w 1687"/>
                <a:gd name="T59" fmla="*/ 273 h 337"/>
                <a:gd name="T60" fmla="*/ 1045 w 1687"/>
                <a:gd name="T61" fmla="*/ 129 h 337"/>
                <a:gd name="T62" fmla="*/ 1033 w 1687"/>
                <a:gd name="T63" fmla="*/ 146 h 337"/>
                <a:gd name="T64" fmla="*/ 1366 w 1687"/>
                <a:gd name="T65" fmla="*/ 237 h 337"/>
                <a:gd name="T66" fmla="*/ 1303 w 1687"/>
                <a:gd name="T67" fmla="*/ 122 h 337"/>
                <a:gd name="T68" fmla="*/ 1351 w 1687"/>
                <a:gd name="T69" fmla="*/ 196 h 337"/>
                <a:gd name="T70" fmla="*/ 1257 w 1687"/>
                <a:gd name="T71" fmla="*/ 209 h 337"/>
                <a:gd name="T72" fmla="*/ 814 w 1687"/>
                <a:gd name="T73" fmla="*/ 178 h 337"/>
                <a:gd name="T74" fmla="*/ 736 w 1687"/>
                <a:gd name="T75" fmla="*/ 159 h 337"/>
                <a:gd name="T76" fmla="*/ 835 w 1687"/>
                <a:gd name="T77" fmla="*/ 160 h 337"/>
                <a:gd name="T78" fmla="*/ 813 w 1687"/>
                <a:gd name="T79" fmla="*/ 270 h 337"/>
                <a:gd name="T80" fmla="*/ 722 w 1687"/>
                <a:gd name="T81" fmla="*/ 229 h 337"/>
                <a:gd name="T82" fmla="*/ 813 w 1687"/>
                <a:gd name="T83" fmla="*/ 197 h 337"/>
                <a:gd name="T84" fmla="*/ 798 w 1687"/>
                <a:gd name="T85" fmla="*/ 245 h 337"/>
                <a:gd name="T86" fmla="*/ 1583 w 1687"/>
                <a:gd name="T87" fmla="*/ 164 h 337"/>
                <a:gd name="T88" fmla="*/ 1488 w 1687"/>
                <a:gd name="T89" fmla="*/ 148 h 337"/>
                <a:gd name="T90" fmla="*/ 1488 w 1687"/>
                <a:gd name="T91" fmla="*/ 269 h 337"/>
                <a:gd name="T92" fmla="*/ 1559 w 1687"/>
                <a:gd name="T93" fmla="*/ 167 h 337"/>
                <a:gd name="T94" fmla="*/ 1584 w 1687"/>
                <a:gd name="T95" fmla="*/ 270 h 337"/>
                <a:gd name="T96" fmla="*/ 1637 w 1687"/>
                <a:gd name="T97" fmla="*/ 263 h 337"/>
                <a:gd name="T98" fmla="*/ 1683 w 1687"/>
                <a:gd name="T99" fmla="*/ 251 h 337"/>
                <a:gd name="T100" fmla="*/ 1651 w 1687"/>
                <a:gd name="T101" fmla="*/ 146 h 337"/>
                <a:gd name="T102" fmla="*/ 1650 w 1687"/>
                <a:gd name="T103" fmla="*/ 83 h 337"/>
                <a:gd name="T104" fmla="*/ 1627 w 1687"/>
                <a:gd name="T105" fmla="*/ 126 h 337"/>
                <a:gd name="T106" fmla="*/ 1627 w 1687"/>
                <a:gd name="T107" fmla="*/ 148 h 337"/>
                <a:gd name="T108" fmla="*/ 895 w 1687"/>
                <a:gd name="T109" fmla="*/ 195 h 337"/>
                <a:gd name="T110" fmla="*/ 947 w 1687"/>
                <a:gd name="T111" fmla="*/ 130 h 337"/>
                <a:gd name="T112" fmla="*/ 895 w 1687"/>
                <a:gd name="T113" fmla="*/ 152 h 337"/>
                <a:gd name="T114" fmla="*/ 1403 w 1687"/>
                <a:gd name="T115" fmla="*/ 270 h 337"/>
                <a:gd name="T116" fmla="*/ 1403 w 1687"/>
                <a:gd name="T117" fmla="*/ 126 h 337"/>
                <a:gd name="T118" fmla="*/ 1399 w 1687"/>
                <a:gd name="T119" fmla="*/ 74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87" h="337">
                  <a:moveTo>
                    <a:pt x="0" y="35"/>
                  </a:moveTo>
                  <a:cubicBezTo>
                    <a:pt x="65" y="24"/>
                    <a:pt x="131" y="12"/>
                    <a:pt x="196" y="0"/>
                  </a:cubicBezTo>
                  <a:cubicBezTo>
                    <a:pt x="196" y="113"/>
                    <a:pt x="196" y="225"/>
                    <a:pt x="196" y="337"/>
                  </a:cubicBezTo>
                  <a:cubicBezTo>
                    <a:pt x="131" y="325"/>
                    <a:pt x="66" y="314"/>
                    <a:pt x="0" y="302"/>
                  </a:cubicBezTo>
                  <a:cubicBezTo>
                    <a:pt x="0" y="213"/>
                    <a:pt x="0" y="125"/>
                    <a:pt x="0" y="35"/>
                  </a:cubicBezTo>
                  <a:close/>
                  <a:moveTo>
                    <a:pt x="56" y="202"/>
                  </a:moveTo>
                  <a:cubicBezTo>
                    <a:pt x="56" y="211"/>
                    <a:pt x="56" y="220"/>
                    <a:pt x="57" y="229"/>
                  </a:cubicBezTo>
                  <a:cubicBezTo>
                    <a:pt x="57" y="230"/>
                    <a:pt x="58" y="231"/>
                    <a:pt x="59" y="232"/>
                  </a:cubicBezTo>
                  <a:cubicBezTo>
                    <a:pt x="67" y="237"/>
                    <a:pt x="77" y="239"/>
                    <a:pt x="86" y="239"/>
                  </a:cubicBezTo>
                  <a:cubicBezTo>
                    <a:pt x="103" y="240"/>
                    <a:pt x="116" y="232"/>
                    <a:pt x="122" y="218"/>
                  </a:cubicBezTo>
                  <a:cubicBezTo>
                    <a:pt x="130" y="198"/>
                    <a:pt x="124" y="178"/>
                    <a:pt x="107" y="165"/>
                  </a:cubicBezTo>
                  <a:cubicBezTo>
                    <a:pt x="103" y="162"/>
                    <a:pt x="98" y="159"/>
                    <a:pt x="94" y="156"/>
                  </a:cubicBezTo>
                  <a:cubicBezTo>
                    <a:pt x="91" y="154"/>
                    <a:pt x="87" y="151"/>
                    <a:pt x="84" y="148"/>
                  </a:cubicBezTo>
                  <a:cubicBezTo>
                    <a:pt x="80" y="144"/>
                    <a:pt x="79" y="139"/>
                    <a:pt x="80" y="134"/>
                  </a:cubicBezTo>
                  <a:cubicBezTo>
                    <a:pt x="82" y="126"/>
                    <a:pt x="89" y="121"/>
                    <a:pt x="98" y="122"/>
                  </a:cubicBezTo>
                  <a:cubicBezTo>
                    <a:pt x="106" y="123"/>
                    <a:pt x="113" y="126"/>
                    <a:pt x="120" y="129"/>
                  </a:cubicBezTo>
                  <a:cubicBezTo>
                    <a:pt x="120" y="120"/>
                    <a:pt x="120" y="111"/>
                    <a:pt x="120" y="101"/>
                  </a:cubicBezTo>
                  <a:cubicBezTo>
                    <a:pt x="115" y="100"/>
                    <a:pt x="110" y="99"/>
                    <a:pt x="105" y="98"/>
                  </a:cubicBezTo>
                  <a:cubicBezTo>
                    <a:pt x="91" y="97"/>
                    <a:pt x="77" y="99"/>
                    <a:pt x="66" y="111"/>
                  </a:cubicBezTo>
                  <a:cubicBezTo>
                    <a:pt x="50" y="129"/>
                    <a:pt x="53" y="159"/>
                    <a:pt x="74" y="175"/>
                  </a:cubicBezTo>
                  <a:cubicBezTo>
                    <a:pt x="79" y="179"/>
                    <a:pt x="85" y="182"/>
                    <a:pt x="90" y="186"/>
                  </a:cubicBezTo>
                  <a:cubicBezTo>
                    <a:pt x="93" y="189"/>
                    <a:pt x="96" y="193"/>
                    <a:pt x="98" y="197"/>
                  </a:cubicBezTo>
                  <a:cubicBezTo>
                    <a:pt x="101" y="206"/>
                    <a:pt x="96" y="214"/>
                    <a:pt x="86" y="215"/>
                  </a:cubicBezTo>
                  <a:cubicBezTo>
                    <a:pt x="78" y="216"/>
                    <a:pt x="71" y="213"/>
                    <a:pt x="64" y="208"/>
                  </a:cubicBezTo>
                  <a:cubicBezTo>
                    <a:pt x="62" y="207"/>
                    <a:pt x="60" y="204"/>
                    <a:pt x="56" y="202"/>
                  </a:cubicBezTo>
                  <a:close/>
                  <a:moveTo>
                    <a:pt x="301" y="142"/>
                  </a:moveTo>
                  <a:cubicBezTo>
                    <a:pt x="302" y="143"/>
                    <a:pt x="301" y="146"/>
                    <a:pt x="300" y="147"/>
                  </a:cubicBezTo>
                  <a:cubicBezTo>
                    <a:pt x="290" y="161"/>
                    <a:pt x="289" y="177"/>
                    <a:pt x="300" y="191"/>
                  </a:cubicBezTo>
                  <a:cubicBezTo>
                    <a:pt x="302" y="193"/>
                    <a:pt x="302" y="194"/>
                    <a:pt x="301" y="197"/>
                  </a:cubicBezTo>
                  <a:cubicBezTo>
                    <a:pt x="294" y="213"/>
                    <a:pt x="283" y="225"/>
                    <a:pt x="267" y="233"/>
                  </a:cubicBezTo>
                  <a:cubicBezTo>
                    <a:pt x="264" y="234"/>
                    <a:pt x="262" y="234"/>
                    <a:pt x="259" y="232"/>
                  </a:cubicBezTo>
                  <a:cubicBezTo>
                    <a:pt x="248" y="222"/>
                    <a:pt x="231" y="221"/>
                    <a:pt x="219" y="231"/>
                  </a:cubicBezTo>
                  <a:cubicBezTo>
                    <a:pt x="216" y="233"/>
                    <a:pt x="215" y="235"/>
                    <a:pt x="215" y="238"/>
                  </a:cubicBezTo>
                  <a:cubicBezTo>
                    <a:pt x="216" y="251"/>
                    <a:pt x="216" y="263"/>
                    <a:pt x="215" y="276"/>
                  </a:cubicBezTo>
                  <a:cubicBezTo>
                    <a:pt x="215" y="280"/>
                    <a:pt x="217" y="283"/>
                    <a:pt x="220" y="285"/>
                  </a:cubicBezTo>
                  <a:cubicBezTo>
                    <a:pt x="231" y="292"/>
                    <a:pt x="243" y="293"/>
                    <a:pt x="255" y="286"/>
                  </a:cubicBezTo>
                  <a:cubicBezTo>
                    <a:pt x="266" y="280"/>
                    <a:pt x="272" y="269"/>
                    <a:pt x="271" y="256"/>
                  </a:cubicBezTo>
                  <a:cubicBezTo>
                    <a:pt x="271" y="252"/>
                    <a:pt x="272" y="251"/>
                    <a:pt x="275" y="249"/>
                  </a:cubicBezTo>
                  <a:cubicBezTo>
                    <a:pt x="283" y="244"/>
                    <a:pt x="291" y="239"/>
                    <a:pt x="298" y="232"/>
                  </a:cubicBezTo>
                  <a:cubicBezTo>
                    <a:pt x="308" y="224"/>
                    <a:pt x="314" y="213"/>
                    <a:pt x="318" y="202"/>
                  </a:cubicBezTo>
                  <a:cubicBezTo>
                    <a:pt x="342" y="203"/>
                    <a:pt x="357" y="189"/>
                    <a:pt x="357" y="169"/>
                  </a:cubicBezTo>
                  <a:cubicBezTo>
                    <a:pt x="357" y="153"/>
                    <a:pt x="344" y="133"/>
                    <a:pt x="319" y="136"/>
                  </a:cubicBezTo>
                  <a:cubicBezTo>
                    <a:pt x="318" y="135"/>
                    <a:pt x="317" y="133"/>
                    <a:pt x="317" y="132"/>
                  </a:cubicBezTo>
                  <a:cubicBezTo>
                    <a:pt x="308" y="112"/>
                    <a:pt x="294" y="98"/>
                    <a:pt x="275" y="88"/>
                  </a:cubicBezTo>
                  <a:cubicBezTo>
                    <a:pt x="272" y="87"/>
                    <a:pt x="271" y="85"/>
                    <a:pt x="271" y="82"/>
                  </a:cubicBezTo>
                  <a:cubicBezTo>
                    <a:pt x="272" y="69"/>
                    <a:pt x="265" y="56"/>
                    <a:pt x="253" y="50"/>
                  </a:cubicBezTo>
                  <a:cubicBezTo>
                    <a:pt x="241" y="44"/>
                    <a:pt x="229" y="46"/>
                    <a:pt x="218" y="54"/>
                  </a:cubicBezTo>
                  <a:cubicBezTo>
                    <a:pt x="217" y="56"/>
                    <a:pt x="216" y="58"/>
                    <a:pt x="216" y="60"/>
                  </a:cubicBezTo>
                  <a:cubicBezTo>
                    <a:pt x="215" y="74"/>
                    <a:pt x="215" y="87"/>
                    <a:pt x="216" y="101"/>
                  </a:cubicBezTo>
                  <a:cubicBezTo>
                    <a:pt x="216" y="102"/>
                    <a:pt x="216" y="105"/>
                    <a:pt x="217" y="105"/>
                  </a:cubicBezTo>
                  <a:cubicBezTo>
                    <a:pt x="223" y="108"/>
                    <a:pt x="228" y="112"/>
                    <a:pt x="234" y="113"/>
                  </a:cubicBezTo>
                  <a:cubicBezTo>
                    <a:pt x="245" y="115"/>
                    <a:pt x="255" y="111"/>
                    <a:pt x="263" y="103"/>
                  </a:cubicBezTo>
                  <a:cubicBezTo>
                    <a:pt x="281" y="110"/>
                    <a:pt x="294" y="123"/>
                    <a:pt x="301" y="142"/>
                  </a:cubicBezTo>
                  <a:close/>
                  <a:moveTo>
                    <a:pt x="1104" y="67"/>
                  </a:moveTo>
                  <a:cubicBezTo>
                    <a:pt x="1130" y="68"/>
                    <a:pt x="1155" y="67"/>
                    <a:pt x="1179" y="70"/>
                  </a:cubicBezTo>
                  <a:cubicBezTo>
                    <a:pt x="1214" y="75"/>
                    <a:pt x="1231" y="102"/>
                    <a:pt x="1227" y="137"/>
                  </a:cubicBezTo>
                  <a:cubicBezTo>
                    <a:pt x="1224" y="168"/>
                    <a:pt x="1199" y="190"/>
                    <a:pt x="1167" y="193"/>
                  </a:cubicBezTo>
                  <a:cubicBezTo>
                    <a:pt x="1156" y="194"/>
                    <a:pt x="1145" y="193"/>
                    <a:pt x="1134" y="194"/>
                  </a:cubicBezTo>
                  <a:cubicBezTo>
                    <a:pt x="1132" y="194"/>
                    <a:pt x="1130" y="194"/>
                    <a:pt x="1128" y="194"/>
                  </a:cubicBezTo>
                  <a:cubicBezTo>
                    <a:pt x="1128" y="207"/>
                    <a:pt x="1128" y="219"/>
                    <a:pt x="1128" y="232"/>
                  </a:cubicBezTo>
                  <a:cubicBezTo>
                    <a:pt x="1128" y="244"/>
                    <a:pt x="1128" y="257"/>
                    <a:pt x="1128" y="270"/>
                  </a:cubicBezTo>
                  <a:cubicBezTo>
                    <a:pt x="1120" y="270"/>
                    <a:pt x="1112" y="270"/>
                    <a:pt x="1104" y="270"/>
                  </a:cubicBezTo>
                  <a:cubicBezTo>
                    <a:pt x="1104" y="203"/>
                    <a:pt x="1104" y="136"/>
                    <a:pt x="1104" y="67"/>
                  </a:cubicBezTo>
                  <a:close/>
                  <a:moveTo>
                    <a:pt x="1128" y="172"/>
                  </a:moveTo>
                  <a:cubicBezTo>
                    <a:pt x="1136" y="172"/>
                    <a:pt x="1144" y="172"/>
                    <a:pt x="1152" y="172"/>
                  </a:cubicBezTo>
                  <a:cubicBezTo>
                    <a:pt x="1156" y="172"/>
                    <a:pt x="1160" y="172"/>
                    <a:pt x="1164" y="171"/>
                  </a:cubicBezTo>
                  <a:cubicBezTo>
                    <a:pt x="1187" y="168"/>
                    <a:pt x="1200" y="157"/>
                    <a:pt x="1202" y="136"/>
                  </a:cubicBezTo>
                  <a:cubicBezTo>
                    <a:pt x="1205" y="114"/>
                    <a:pt x="1197" y="96"/>
                    <a:pt x="1174" y="92"/>
                  </a:cubicBezTo>
                  <a:cubicBezTo>
                    <a:pt x="1159" y="89"/>
                    <a:pt x="1144" y="90"/>
                    <a:pt x="1128" y="89"/>
                  </a:cubicBezTo>
                  <a:cubicBezTo>
                    <a:pt x="1128" y="117"/>
                    <a:pt x="1128" y="144"/>
                    <a:pt x="1128" y="172"/>
                  </a:cubicBezTo>
                  <a:close/>
                  <a:moveTo>
                    <a:pt x="579" y="269"/>
                  </a:moveTo>
                  <a:cubicBezTo>
                    <a:pt x="587" y="269"/>
                    <a:pt x="594" y="269"/>
                    <a:pt x="602" y="269"/>
                  </a:cubicBezTo>
                  <a:cubicBezTo>
                    <a:pt x="602" y="267"/>
                    <a:pt x="602" y="265"/>
                    <a:pt x="602" y="263"/>
                  </a:cubicBezTo>
                  <a:cubicBezTo>
                    <a:pt x="602" y="238"/>
                    <a:pt x="602" y="213"/>
                    <a:pt x="602" y="187"/>
                  </a:cubicBezTo>
                  <a:cubicBezTo>
                    <a:pt x="603" y="170"/>
                    <a:pt x="609" y="155"/>
                    <a:pt x="625" y="146"/>
                  </a:cubicBezTo>
                  <a:cubicBezTo>
                    <a:pt x="646" y="135"/>
                    <a:pt x="668" y="145"/>
                    <a:pt x="673" y="168"/>
                  </a:cubicBezTo>
                  <a:cubicBezTo>
                    <a:pt x="674" y="173"/>
                    <a:pt x="675" y="178"/>
                    <a:pt x="675" y="183"/>
                  </a:cubicBezTo>
                  <a:cubicBezTo>
                    <a:pt x="675" y="210"/>
                    <a:pt x="675" y="237"/>
                    <a:pt x="676" y="264"/>
                  </a:cubicBezTo>
                  <a:cubicBezTo>
                    <a:pt x="676" y="266"/>
                    <a:pt x="676" y="268"/>
                    <a:pt x="676" y="270"/>
                  </a:cubicBezTo>
                  <a:cubicBezTo>
                    <a:pt x="684" y="270"/>
                    <a:pt x="691" y="270"/>
                    <a:pt x="699" y="270"/>
                  </a:cubicBezTo>
                  <a:cubicBezTo>
                    <a:pt x="699" y="268"/>
                    <a:pt x="699" y="267"/>
                    <a:pt x="699" y="266"/>
                  </a:cubicBezTo>
                  <a:cubicBezTo>
                    <a:pt x="699" y="238"/>
                    <a:pt x="699" y="209"/>
                    <a:pt x="699" y="181"/>
                  </a:cubicBezTo>
                  <a:cubicBezTo>
                    <a:pt x="699" y="174"/>
                    <a:pt x="698" y="167"/>
                    <a:pt x="697" y="160"/>
                  </a:cubicBezTo>
                  <a:cubicBezTo>
                    <a:pt x="694" y="145"/>
                    <a:pt x="687" y="133"/>
                    <a:pt x="673" y="126"/>
                  </a:cubicBezTo>
                  <a:cubicBezTo>
                    <a:pt x="649" y="116"/>
                    <a:pt x="621" y="124"/>
                    <a:pt x="606" y="145"/>
                  </a:cubicBezTo>
                  <a:cubicBezTo>
                    <a:pt x="605" y="146"/>
                    <a:pt x="604" y="147"/>
                    <a:pt x="603" y="148"/>
                  </a:cubicBezTo>
                  <a:cubicBezTo>
                    <a:pt x="603" y="148"/>
                    <a:pt x="603" y="148"/>
                    <a:pt x="602" y="148"/>
                  </a:cubicBezTo>
                  <a:cubicBezTo>
                    <a:pt x="602" y="117"/>
                    <a:pt x="602" y="87"/>
                    <a:pt x="602" y="57"/>
                  </a:cubicBezTo>
                  <a:cubicBezTo>
                    <a:pt x="594" y="57"/>
                    <a:pt x="587" y="57"/>
                    <a:pt x="579" y="57"/>
                  </a:cubicBezTo>
                  <a:cubicBezTo>
                    <a:pt x="579" y="128"/>
                    <a:pt x="579" y="199"/>
                    <a:pt x="579" y="269"/>
                  </a:cubicBezTo>
                  <a:close/>
                  <a:moveTo>
                    <a:pt x="541" y="76"/>
                  </a:moveTo>
                  <a:cubicBezTo>
                    <a:pt x="542" y="73"/>
                    <a:pt x="540" y="71"/>
                    <a:pt x="537" y="70"/>
                  </a:cubicBezTo>
                  <a:cubicBezTo>
                    <a:pt x="514" y="63"/>
                    <a:pt x="490" y="61"/>
                    <a:pt x="468" y="72"/>
                  </a:cubicBezTo>
                  <a:cubicBezTo>
                    <a:pt x="429" y="90"/>
                    <a:pt x="430" y="137"/>
                    <a:pt x="454" y="156"/>
                  </a:cubicBezTo>
                  <a:cubicBezTo>
                    <a:pt x="464" y="164"/>
                    <a:pt x="475" y="171"/>
                    <a:pt x="486" y="178"/>
                  </a:cubicBezTo>
                  <a:cubicBezTo>
                    <a:pt x="496" y="185"/>
                    <a:pt x="507" y="192"/>
                    <a:pt x="516" y="200"/>
                  </a:cubicBezTo>
                  <a:cubicBezTo>
                    <a:pt x="525" y="208"/>
                    <a:pt x="527" y="220"/>
                    <a:pt x="523" y="232"/>
                  </a:cubicBezTo>
                  <a:cubicBezTo>
                    <a:pt x="520" y="243"/>
                    <a:pt x="511" y="248"/>
                    <a:pt x="501" y="250"/>
                  </a:cubicBezTo>
                  <a:cubicBezTo>
                    <a:pt x="490" y="253"/>
                    <a:pt x="480" y="252"/>
                    <a:pt x="470" y="250"/>
                  </a:cubicBezTo>
                  <a:cubicBezTo>
                    <a:pt x="458" y="247"/>
                    <a:pt x="447" y="242"/>
                    <a:pt x="437" y="234"/>
                  </a:cubicBezTo>
                  <a:cubicBezTo>
                    <a:pt x="437" y="242"/>
                    <a:pt x="437" y="250"/>
                    <a:pt x="437" y="258"/>
                  </a:cubicBezTo>
                  <a:cubicBezTo>
                    <a:pt x="437" y="261"/>
                    <a:pt x="438" y="263"/>
                    <a:pt x="441" y="264"/>
                  </a:cubicBezTo>
                  <a:cubicBezTo>
                    <a:pt x="465" y="274"/>
                    <a:pt x="489" y="277"/>
                    <a:pt x="514" y="269"/>
                  </a:cubicBezTo>
                  <a:cubicBezTo>
                    <a:pt x="556" y="255"/>
                    <a:pt x="560" y="204"/>
                    <a:pt x="532" y="182"/>
                  </a:cubicBezTo>
                  <a:cubicBezTo>
                    <a:pt x="522" y="174"/>
                    <a:pt x="511" y="167"/>
                    <a:pt x="500" y="159"/>
                  </a:cubicBezTo>
                  <a:cubicBezTo>
                    <a:pt x="491" y="153"/>
                    <a:pt x="482" y="148"/>
                    <a:pt x="473" y="142"/>
                  </a:cubicBezTo>
                  <a:cubicBezTo>
                    <a:pt x="468" y="138"/>
                    <a:pt x="465" y="133"/>
                    <a:pt x="464" y="127"/>
                  </a:cubicBezTo>
                  <a:cubicBezTo>
                    <a:pt x="459" y="107"/>
                    <a:pt x="469" y="91"/>
                    <a:pt x="489" y="87"/>
                  </a:cubicBezTo>
                  <a:cubicBezTo>
                    <a:pt x="508" y="84"/>
                    <a:pt x="525" y="87"/>
                    <a:pt x="541" y="98"/>
                  </a:cubicBezTo>
                  <a:cubicBezTo>
                    <a:pt x="541" y="90"/>
                    <a:pt x="541" y="83"/>
                    <a:pt x="541" y="76"/>
                  </a:cubicBezTo>
                  <a:close/>
                  <a:moveTo>
                    <a:pt x="1076" y="204"/>
                  </a:moveTo>
                  <a:cubicBezTo>
                    <a:pt x="1041" y="204"/>
                    <a:pt x="1007" y="204"/>
                    <a:pt x="974" y="204"/>
                  </a:cubicBezTo>
                  <a:cubicBezTo>
                    <a:pt x="974" y="220"/>
                    <a:pt x="978" y="234"/>
                    <a:pt x="991" y="245"/>
                  </a:cubicBezTo>
                  <a:cubicBezTo>
                    <a:pt x="1003" y="254"/>
                    <a:pt x="1016" y="255"/>
                    <a:pt x="1030" y="253"/>
                  </a:cubicBezTo>
                  <a:cubicBezTo>
                    <a:pt x="1042" y="251"/>
                    <a:pt x="1053" y="247"/>
                    <a:pt x="1062" y="240"/>
                  </a:cubicBezTo>
                  <a:cubicBezTo>
                    <a:pt x="1063" y="239"/>
                    <a:pt x="1063" y="239"/>
                    <a:pt x="1064" y="239"/>
                  </a:cubicBezTo>
                  <a:cubicBezTo>
                    <a:pt x="1064" y="239"/>
                    <a:pt x="1064" y="239"/>
                    <a:pt x="1065" y="239"/>
                  </a:cubicBezTo>
                  <a:cubicBezTo>
                    <a:pt x="1065" y="245"/>
                    <a:pt x="1066" y="251"/>
                    <a:pt x="1065" y="258"/>
                  </a:cubicBezTo>
                  <a:cubicBezTo>
                    <a:pt x="1065" y="259"/>
                    <a:pt x="1063" y="261"/>
                    <a:pt x="1062" y="262"/>
                  </a:cubicBezTo>
                  <a:cubicBezTo>
                    <a:pt x="1044" y="273"/>
                    <a:pt x="1024" y="275"/>
                    <a:pt x="1004" y="273"/>
                  </a:cubicBezTo>
                  <a:cubicBezTo>
                    <a:pt x="984" y="270"/>
                    <a:pt x="968" y="260"/>
                    <a:pt x="959" y="242"/>
                  </a:cubicBezTo>
                  <a:cubicBezTo>
                    <a:pt x="955" y="234"/>
                    <a:pt x="952" y="225"/>
                    <a:pt x="951" y="216"/>
                  </a:cubicBezTo>
                  <a:cubicBezTo>
                    <a:pt x="947" y="193"/>
                    <a:pt x="950" y="170"/>
                    <a:pt x="964" y="150"/>
                  </a:cubicBezTo>
                  <a:cubicBezTo>
                    <a:pt x="985" y="118"/>
                    <a:pt x="1023" y="117"/>
                    <a:pt x="1045" y="129"/>
                  </a:cubicBezTo>
                  <a:cubicBezTo>
                    <a:pt x="1063" y="138"/>
                    <a:pt x="1071" y="155"/>
                    <a:pt x="1074" y="174"/>
                  </a:cubicBezTo>
                  <a:cubicBezTo>
                    <a:pt x="1075" y="183"/>
                    <a:pt x="1075" y="193"/>
                    <a:pt x="1076" y="204"/>
                  </a:cubicBezTo>
                  <a:close/>
                  <a:moveTo>
                    <a:pt x="1051" y="184"/>
                  </a:moveTo>
                  <a:cubicBezTo>
                    <a:pt x="1052" y="168"/>
                    <a:pt x="1045" y="152"/>
                    <a:pt x="1033" y="146"/>
                  </a:cubicBezTo>
                  <a:cubicBezTo>
                    <a:pt x="1002" y="132"/>
                    <a:pt x="976" y="158"/>
                    <a:pt x="975" y="184"/>
                  </a:cubicBezTo>
                  <a:cubicBezTo>
                    <a:pt x="1000" y="184"/>
                    <a:pt x="1025" y="184"/>
                    <a:pt x="1051" y="184"/>
                  </a:cubicBezTo>
                  <a:close/>
                  <a:moveTo>
                    <a:pt x="1375" y="197"/>
                  </a:moveTo>
                  <a:cubicBezTo>
                    <a:pt x="1375" y="211"/>
                    <a:pt x="1373" y="225"/>
                    <a:pt x="1366" y="237"/>
                  </a:cubicBezTo>
                  <a:cubicBezTo>
                    <a:pt x="1352" y="264"/>
                    <a:pt x="1329" y="274"/>
                    <a:pt x="1300" y="273"/>
                  </a:cubicBezTo>
                  <a:cubicBezTo>
                    <a:pt x="1261" y="272"/>
                    <a:pt x="1235" y="245"/>
                    <a:pt x="1233" y="205"/>
                  </a:cubicBezTo>
                  <a:cubicBezTo>
                    <a:pt x="1233" y="192"/>
                    <a:pt x="1234" y="179"/>
                    <a:pt x="1238" y="167"/>
                  </a:cubicBezTo>
                  <a:cubicBezTo>
                    <a:pt x="1248" y="139"/>
                    <a:pt x="1271" y="123"/>
                    <a:pt x="1303" y="122"/>
                  </a:cubicBezTo>
                  <a:cubicBezTo>
                    <a:pt x="1320" y="122"/>
                    <a:pt x="1336" y="125"/>
                    <a:pt x="1350" y="136"/>
                  </a:cubicBezTo>
                  <a:cubicBezTo>
                    <a:pt x="1366" y="149"/>
                    <a:pt x="1373" y="167"/>
                    <a:pt x="1375" y="188"/>
                  </a:cubicBezTo>
                  <a:cubicBezTo>
                    <a:pt x="1375" y="191"/>
                    <a:pt x="1375" y="194"/>
                    <a:pt x="1375" y="197"/>
                  </a:cubicBezTo>
                  <a:close/>
                  <a:moveTo>
                    <a:pt x="1351" y="196"/>
                  </a:moveTo>
                  <a:cubicBezTo>
                    <a:pt x="1351" y="193"/>
                    <a:pt x="1351" y="187"/>
                    <a:pt x="1350" y="181"/>
                  </a:cubicBezTo>
                  <a:cubicBezTo>
                    <a:pt x="1346" y="158"/>
                    <a:pt x="1331" y="143"/>
                    <a:pt x="1308" y="142"/>
                  </a:cubicBezTo>
                  <a:cubicBezTo>
                    <a:pt x="1284" y="141"/>
                    <a:pt x="1266" y="154"/>
                    <a:pt x="1259" y="177"/>
                  </a:cubicBezTo>
                  <a:cubicBezTo>
                    <a:pt x="1257" y="187"/>
                    <a:pt x="1256" y="198"/>
                    <a:pt x="1257" y="209"/>
                  </a:cubicBezTo>
                  <a:cubicBezTo>
                    <a:pt x="1260" y="239"/>
                    <a:pt x="1281" y="256"/>
                    <a:pt x="1311" y="253"/>
                  </a:cubicBezTo>
                  <a:cubicBezTo>
                    <a:pt x="1327" y="252"/>
                    <a:pt x="1338" y="244"/>
                    <a:pt x="1345" y="230"/>
                  </a:cubicBezTo>
                  <a:cubicBezTo>
                    <a:pt x="1350" y="220"/>
                    <a:pt x="1351" y="209"/>
                    <a:pt x="1351" y="196"/>
                  </a:cubicBezTo>
                  <a:close/>
                  <a:moveTo>
                    <a:pt x="814" y="178"/>
                  </a:moveTo>
                  <a:cubicBezTo>
                    <a:pt x="812" y="170"/>
                    <a:pt x="811" y="163"/>
                    <a:pt x="808" y="156"/>
                  </a:cubicBezTo>
                  <a:cubicBezTo>
                    <a:pt x="804" y="145"/>
                    <a:pt x="793" y="141"/>
                    <a:pt x="778" y="142"/>
                  </a:cubicBezTo>
                  <a:cubicBezTo>
                    <a:pt x="764" y="144"/>
                    <a:pt x="751" y="149"/>
                    <a:pt x="740" y="157"/>
                  </a:cubicBezTo>
                  <a:cubicBezTo>
                    <a:pt x="739" y="158"/>
                    <a:pt x="738" y="158"/>
                    <a:pt x="736" y="159"/>
                  </a:cubicBezTo>
                  <a:cubicBezTo>
                    <a:pt x="736" y="152"/>
                    <a:pt x="736" y="144"/>
                    <a:pt x="737" y="137"/>
                  </a:cubicBezTo>
                  <a:cubicBezTo>
                    <a:pt x="737" y="136"/>
                    <a:pt x="738" y="135"/>
                    <a:pt x="739" y="134"/>
                  </a:cubicBezTo>
                  <a:cubicBezTo>
                    <a:pt x="759" y="124"/>
                    <a:pt x="780" y="119"/>
                    <a:pt x="803" y="124"/>
                  </a:cubicBezTo>
                  <a:cubicBezTo>
                    <a:pt x="822" y="128"/>
                    <a:pt x="832" y="141"/>
                    <a:pt x="835" y="160"/>
                  </a:cubicBezTo>
                  <a:cubicBezTo>
                    <a:pt x="836" y="164"/>
                    <a:pt x="836" y="169"/>
                    <a:pt x="836" y="173"/>
                  </a:cubicBezTo>
                  <a:cubicBezTo>
                    <a:pt x="836" y="204"/>
                    <a:pt x="836" y="235"/>
                    <a:pt x="836" y="266"/>
                  </a:cubicBezTo>
                  <a:cubicBezTo>
                    <a:pt x="836" y="267"/>
                    <a:pt x="836" y="268"/>
                    <a:pt x="836" y="270"/>
                  </a:cubicBezTo>
                  <a:cubicBezTo>
                    <a:pt x="828" y="270"/>
                    <a:pt x="821" y="270"/>
                    <a:pt x="813" y="270"/>
                  </a:cubicBezTo>
                  <a:cubicBezTo>
                    <a:pt x="813" y="263"/>
                    <a:pt x="813" y="256"/>
                    <a:pt x="813" y="247"/>
                  </a:cubicBezTo>
                  <a:cubicBezTo>
                    <a:pt x="811" y="250"/>
                    <a:pt x="810" y="252"/>
                    <a:pt x="808" y="254"/>
                  </a:cubicBezTo>
                  <a:cubicBezTo>
                    <a:pt x="793" y="274"/>
                    <a:pt x="762" y="280"/>
                    <a:pt x="741" y="267"/>
                  </a:cubicBezTo>
                  <a:cubicBezTo>
                    <a:pt x="727" y="258"/>
                    <a:pt x="722" y="245"/>
                    <a:pt x="722" y="229"/>
                  </a:cubicBezTo>
                  <a:cubicBezTo>
                    <a:pt x="723" y="212"/>
                    <a:pt x="731" y="199"/>
                    <a:pt x="747" y="191"/>
                  </a:cubicBezTo>
                  <a:cubicBezTo>
                    <a:pt x="759" y="185"/>
                    <a:pt x="772" y="184"/>
                    <a:pt x="785" y="182"/>
                  </a:cubicBezTo>
                  <a:cubicBezTo>
                    <a:pt x="794" y="181"/>
                    <a:pt x="804" y="180"/>
                    <a:pt x="814" y="178"/>
                  </a:cubicBezTo>
                  <a:close/>
                  <a:moveTo>
                    <a:pt x="813" y="197"/>
                  </a:moveTo>
                  <a:cubicBezTo>
                    <a:pt x="807" y="198"/>
                    <a:pt x="801" y="199"/>
                    <a:pt x="796" y="200"/>
                  </a:cubicBezTo>
                  <a:cubicBezTo>
                    <a:pt x="784" y="202"/>
                    <a:pt x="771" y="204"/>
                    <a:pt x="760" y="207"/>
                  </a:cubicBezTo>
                  <a:cubicBezTo>
                    <a:pt x="743" y="212"/>
                    <a:pt x="743" y="239"/>
                    <a:pt x="755" y="248"/>
                  </a:cubicBezTo>
                  <a:cubicBezTo>
                    <a:pt x="766" y="256"/>
                    <a:pt x="786" y="255"/>
                    <a:pt x="798" y="245"/>
                  </a:cubicBezTo>
                  <a:cubicBezTo>
                    <a:pt x="813" y="233"/>
                    <a:pt x="814" y="216"/>
                    <a:pt x="813" y="197"/>
                  </a:cubicBezTo>
                  <a:close/>
                  <a:moveTo>
                    <a:pt x="1584" y="265"/>
                  </a:moveTo>
                  <a:cubicBezTo>
                    <a:pt x="1584" y="237"/>
                    <a:pt x="1584" y="209"/>
                    <a:pt x="1584" y="181"/>
                  </a:cubicBezTo>
                  <a:cubicBezTo>
                    <a:pt x="1584" y="175"/>
                    <a:pt x="1584" y="169"/>
                    <a:pt x="1583" y="164"/>
                  </a:cubicBezTo>
                  <a:cubicBezTo>
                    <a:pt x="1580" y="147"/>
                    <a:pt x="1573" y="133"/>
                    <a:pt x="1556" y="126"/>
                  </a:cubicBezTo>
                  <a:cubicBezTo>
                    <a:pt x="1538" y="119"/>
                    <a:pt x="1508" y="120"/>
                    <a:pt x="1491" y="145"/>
                  </a:cubicBezTo>
                  <a:cubicBezTo>
                    <a:pt x="1490" y="146"/>
                    <a:pt x="1490" y="147"/>
                    <a:pt x="1489" y="149"/>
                  </a:cubicBezTo>
                  <a:cubicBezTo>
                    <a:pt x="1488" y="148"/>
                    <a:pt x="1488" y="148"/>
                    <a:pt x="1488" y="148"/>
                  </a:cubicBezTo>
                  <a:cubicBezTo>
                    <a:pt x="1488" y="141"/>
                    <a:pt x="1488" y="133"/>
                    <a:pt x="1488" y="126"/>
                  </a:cubicBezTo>
                  <a:cubicBezTo>
                    <a:pt x="1480" y="126"/>
                    <a:pt x="1472" y="126"/>
                    <a:pt x="1465" y="126"/>
                  </a:cubicBezTo>
                  <a:cubicBezTo>
                    <a:pt x="1465" y="174"/>
                    <a:pt x="1465" y="222"/>
                    <a:pt x="1465" y="269"/>
                  </a:cubicBezTo>
                  <a:cubicBezTo>
                    <a:pt x="1473" y="269"/>
                    <a:pt x="1480" y="269"/>
                    <a:pt x="1488" y="269"/>
                  </a:cubicBezTo>
                  <a:cubicBezTo>
                    <a:pt x="1488" y="267"/>
                    <a:pt x="1488" y="266"/>
                    <a:pt x="1488" y="264"/>
                  </a:cubicBezTo>
                  <a:cubicBezTo>
                    <a:pt x="1488" y="238"/>
                    <a:pt x="1488" y="212"/>
                    <a:pt x="1488" y="186"/>
                  </a:cubicBezTo>
                  <a:cubicBezTo>
                    <a:pt x="1488" y="169"/>
                    <a:pt x="1495" y="155"/>
                    <a:pt x="1510" y="146"/>
                  </a:cubicBezTo>
                  <a:cubicBezTo>
                    <a:pt x="1531" y="135"/>
                    <a:pt x="1553" y="145"/>
                    <a:pt x="1559" y="167"/>
                  </a:cubicBezTo>
                  <a:cubicBezTo>
                    <a:pt x="1560" y="172"/>
                    <a:pt x="1561" y="177"/>
                    <a:pt x="1561" y="182"/>
                  </a:cubicBezTo>
                  <a:cubicBezTo>
                    <a:pt x="1561" y="209"/>
                    <a:pt x="1561" y="237"/>
                    <a:pt x="1561" y="264"/>
                  </a:cubicBezTo>
                  <a:cubicBezTo>
                    <a:pt x="1561" y="266"/>
                    <a:pt x="1561" y="268"/>
                    <a:pt x="1561" y="270"/>
                  </a:cubicBezTo>
                  <a:cubicBezTo>
                    <a:pt x="1569" y="270"/>
                    <a:pt x="1577" y="270"/>
                    <a:pt x="1584" y="270"/>
                  </a:cubicBezTo>
                  <a:cubicBezTo>
                    <a:pt x="1584" y="268"/>
                    <a:pt x="1584" y="267"/>
                    <a:pt x="1584" y="265"/>
                  </a:cubicBezTo>
                  <a:close/>
                  <a:moveTo>
                    <a:pt x="1627" y="148"/>
                  </a:moveTo>
                  <a:cubicBezTo>
                    <a:pt x="1627" y="177"/>
                    <a:pt x="1627" y="205"/>
                    <a:pt x="1627" y="233"/>
                  </a:cubicBezTo>
                  <a:cubicBezTo>
                    <a:pt x="1627" y="244"/>
                    <a:pt x="1630" y="254"/>
                    <a:pt x="1637" y="263"/>
                  </a:cubicBezTo>
                  <a:cubicBezTo>
                    <a:pt x="1648" y="276"/>
                    <a:pt x="1673" y="275"/>
                    <a:pt x="1685" y="270"/>
                  </a:cubicBezTo>
                  <a:cubicBezTo>
                    <a:pt x="1686" y="269"/>
                    <a:pt x="1687" y="268"/>
                    <a:pt x="1687" y="267"/>
                  </a:cubicBezTo>
                  <a:cubicBezTo>
                    <a:pt x="1687" y="261"/>
                    <a:pt x="1687" y="255"/>
                    <a:pt x="1687" y="249"/>
                  </a:cubicBezTo>
                  <a:cubicBezTo>
                    <a:pt x="1685" y="250"/>
                    <a:pt x="1684" y="250"/>
                    <a:pt x="1683" y="251"/>
                  </a:cubicBezTo>
                  <a:cubicBezTo>
                    <a:pt x="1666" y="259"/>
                    <a:pt x="1653" y="251"/>
                    <a:pt x="1651" y="232"/>
                  </a:cubicBezTo>
                  <a:cubicBezTo>
                    <a:pt x="1651" y="231"/>
                    <a:pt x="1651" y="229"/>
                    <a:pt x="1651" y="228"/>
                  </a:cubicBezTo>
                  <a:cubicBezTo>
                    <a:pt x="1651" y="202"/>
                    <a:pt x="1651" y="177"/>
                    <a:pt x="1651" y="151"/>
                  </a:cubicBezTo>
                  <a:cubicBezTo>
                    <a:pt x="1651" y="150"/>
                    <a:pt x="1651" y="148"/>
                    <a:pt x="1651" y="146"/>
                  </a:cubicBezTo>
                  <a:cubicBezTo>
                    <a:pt x="1663" y="146"/>
                    <a:pt x="1675" y="146"/>
                    <a:pt x="1687" y="146"/>
                  </a:cubicBezTo>
                  <a:cubicBezTo>
                    <a:pt x="1687" y="139"/>
                    <a:pt x="1687" y="132"/>
                    <a:pt x="1687" y="126"/>
                  </a:cubicBezTo>
                  <a:cubicBezTo>
                    <a:pt x="1674" y="126"/>
                    <a:pt x="1663" y="126"/>
                    <a:pt x="1650" y="126"/>
                  </a:cubicBezTo>
                  <a:cubicBezTo>
                    <a:pt x="1650" y="111"/>
                    <a:pt x="1650" y="97"/>
                    <a:pt x="1650" y="83"/>
                  </a:cubicBezTo>
                  <a:cubicBezTo>
                    <a:pt x="1643" y="85"/>
                    <a:pt x="1636" y="87"/>
                    <a:pt x="1630" y="90"/>
                  </a:cubicBezTo>
                  <a:cubicBezTo>
                    <a:pt x="1629" y="90"/>
                    <a:pt x="1627" y="93"/>
                    <a:pt x="1627" y="94"/>
                  </a:cubicBezTo>
                  <a:cubicBezTo>
                    <a:pt x="1627" y="101"/>
                    <a:pt x="1627" y="108"/>
                    <a:pt x="1627" y="116"/>
                  </a:cubicBezTo>
                  <a:cubicBezTo>
                    <a:pt x="1627" y="119"/>
                    <a:pt x="1627" y="122"/>
                    <a:pt x="1627" y="126"/>
                  </a:cubicBezTo>
                  <a:cubicBezTo>
                    <a:pt x="1619" y="126"/>
                    <a:pt x="1611" y="126"/>
                    <a:pt x="1603" y="126"/>
                  </a:cubicBezTo>
                  <a:cubicBezTo>
                    <a:pt x="1603" y="133"/>
                    <a:pt x="1603" y="139"/>
                    <a:pt x="1603" y="146"/>
                  </a:cubicBezTo>
                  <a:cubicBezTo>
                    <a:pt x="1611" y="146"/>
                    <a:pt x="1619" y="146"/>
                    <a:pt x="1627" y="146"/>
                  </a:cubicBezTo>
                  <a:cubicBezTo>
                    <a:pt x="1627" y="147"/>
                    <a:pt x="1627" y="148"/>
                    <a:pt x="1627" y="148"/>
                  </a:cubicBezTo>
                  <a:close/>
                  <a:moveTo>
                    <a:pt x="872" y="269"/>
                  </a:moveTo>
                  <a:cubicBezTo>
                    <a:pt x="880" y="269"/>
                    <a:pt x="887" y="269"/>
                    <a:pt x="895" y="269"/>
                  </a:cubicBezTo>
                  <a:cubicBezTo>
                    <a:pt x="895" y="267"/>
                    <a:pt x="895" y="265"/>
                    <a:pt x="895" y="263"/>
                  </a:cubicBezTo>
                  <a:cubicBezTo>
                    <a:pt x="895" y="241"/>
                    <a:pt x="895" y="218"/>
                    <a:pt x="895" y="195"/>
                  </a:cubicBezTo>
                  <a:cubicBezTo>
                    <a:pt x="895" y="185"/>
                    <a:pt x="897" y="175"/>
                    <a:pt x="901" y="165"/>
                  </a:cubicBezTo>
                  <a:cubicBezTo>
                    <a:pt x="908" y="150"/>
                    <a:pt x="919" y="143"/>
                    <a:pt x="935" y="145"/>
                  </a:cubicBezTo>
                  <a:cubicBezTo>
                    <a:pt x="939" y="146"/>
                    <a:pt x="943" y="147"/>
                    <a:pt x="947" y="148"/>
                  </a:cubicBezTo>
                  <a:cubicBezTo>
                    <a:pt x="947" y="142"/>
                    <a:pt x="947" y="136"/>
                    <a:pt x="947" y="130"/>
                  </a:cubicBezTo>
                  <a:cubicBezTo>
                    <a:pt x="948" y="126"/>
                    <a:pt x="946" y="124"/>
                    <a:pt x="942" y="124"/>
                  </a:cubicBezTo>
                  <a:cubicBezTo>
                    <a:pt x="925" y="121"/>
                    <a:pt x="911" y="127"/>
                    <a:pt x="901" y="143"/>
                  </a:cubicBezTo>
                  <a:cubicBezTo>
                    <a:pt x="899" y="146"/>
                    <a:pt x="898" y="149"/>
                    <a:pt x="896" y="153"/>
                  </a:cubicBezTo>
                  <a:cubicBezTo>
                    <a:pt x="896" y="153"/>
                    <a:pt x="895" y="152"/>
                    <a:pt x="895" y="152"/>
                  </a:cubicBezTo>
                  <a:cubicBezTo>
                    <a:pt x="895" y="144"/>
                    <a:pt x="895" y="135"/>
                    <a:pt x="895" y="126"/>
                  </a:cubicBezTo>
                  <a:cubicBezTo>
                    <a:pt x="887" y="126"/>
                    <a:pt x="880" y="126"/>
                    <a:pt x="872" y="126"/>
                  </a:cubicBezTo>
                  <a:cubicBezTo>
                    <a:pt x="872" y="174"/>
                    <a:pt x="872" y="222"/>
                    <a:pt x="872" y="269"/>
                  </a:cubicBezTo>
                  <a:close/>
                  <a:moveTo>
                    <a:pt x="1403" y="270"/>
                  </a:moveTo>
                  <a:cubicBezTo>
                    <a:pt x="1411" y="270"/>
                    <a:pt x="1418" y="270"/>
                    <a:pt x="1426" y="270"/>
                  </a:cubicBezTo>
                  <a:cubicBezTo>
                    <a:pt x="1426" y="221"/>
                    <a:pt x="1426" y="174"/>
                    <a:pt x="1426" y="126"/>
                  </a:cubicBezTo>
                  <a:cubicBezTo>
                    <a:pt x="1424" y="126"/>
                    <a:pt x="1423" y="126"/>
                    <a:pt x="1421" y="126"/>
                  </a:cubicBezTo>
                  <a:cubicBezTo>
                    <a:pt x="1415" y="126"/>
                    <a:pt x="1409" y="126"/>
                    <a:pt x="1403" y="126"/>
                  </a:cubicBezTo>
                  <a:cubicBezTo>
                    <a:pt x="1403" y="174"/>
                    <a:pt x="1403" y="222"/>
                    <a:pt x="1403" y="270"/>
                  </a:cubicBezTo>
                  <a:close/>
                  <a:moveTo>
                    <a:pt x="1430" y="75"/>
                  </a:moveTo>
                  <a:cubicBezTo>
                    <a:pt x="1430" y="66"/>
                    <a:pt x="1424" y="59"/>
                    <a:pt x="1415" y="59"/>
                  </a:cubicBezTo>
                  <a:cubicBezTo>
                    <a:pt x="1406" y="59"/>
                    <a:pt x="1400" y="65"/>
                    <a:pt x="1399" y="74"/>
                  </a:cubicBezTo>
                  <a:cubicBezTo>
                    <a:pt x="1399" y="83"/>
                    <a:pt x="1405" y="89"/>
                    <a:pt x="1414" y="89"/>
                  </a:cubicBezTo>
                  <a:cubicBezTo>
                    <a:pt x="1423" y="89"/>
                    <a:pt x="1430" y="83"/>
                    <a:pt x="1430" y="75"/>
                  </a:cubicBez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32563"/>
              <a:endParaRPr lang="en-US" sz="1800">
                <a:solidFill>
                  <a:prstClr val="black"/>
                </a:solidFill>
              </a:endParaRPr>
            </a:p>
          </p:txBody>
        </p:sp>
        <p:sp>
          <p:nvSpPr>
            <p:cNvPr id="46" name="Freeform 23"/>
            <p:cNvSpPr>
              <a:spLocks noChangeAspect="1" noEditPoints="1"/>
            </p:cNvSpPr>
            <p:nvPr/>
          </p:nvSpPr>
          <p:spPr bwMode="black">
            <a:xfrm>
              <a:off x="734585" y="4257676"/>
              <a:ext cx="2504559" cy="792094"/>
            </a:xfrm>
            <a:custGeom>
              <a:avLst/>
              <a:gdLst>
                <a:gd name="T0" fmla="*/ 1442 w 2741"/>
                <a:gd name="T1" fmla="*/ 572 h 865"/>
                <a:gd name="T2" fmla="*/ 1224 w 2741"/>
                <a:gd name="T3" fmla="*/ 701 h 865"/>
                <a:gd name="T4" fmla="*/ 1012 w 2741"/>
                <a:gd name="T5" fmla="*/ 576 h 865"/>
                <a:gd name="T6" fmla="*/ 1012 w 2741"/>
                <a:gd name="T7" fmla="*/ 295 h 865"/>
                <a:gd name="T8" fmla="*/ 1233 w 2741"/>
                <a:gd name="T9" fmla="*/ 165 h 865"/>
                <a:gd name="T10" fmla="*/ 1442 w 2741"/>
                <a:gd name="T11" fmla="*/ 291 h 865"/>
                <a:gd name="T12" fmla="*/ 1408 w 2741"/>
                <a:gd name="T13" fmla="*/ 435 h 865"/>
                <a:gd name="T14" fmla="*/ 1229 w 2741"/>
                <a:gd name="T15" fmla="*/ 220 h 865"/>
                <a:gd name="T16" fmla="*/ 1068 w 2741"/>
                <a:gd name="T17" fmla="*/ 323 h 865"/>
                <a:gd name="T18" fmla="*/ 1067 w 2741"/>
                <a:gd name="T19" fmla="*/ 545 h 865"/>
                <a:gd name="T20" fmla="*/ 1224 w 2741"/>
                <a:gd name="T21" fmla="*/ 646 h 865"/>
                <a:gd name="T22" fmla="*/ 1408 w 2741"/>
                <a:gd name="T23" fmla="*/ 435 h 865"/>
                <a:gd name="T24" fmla="*/ 1695 w 2741"/>
                <a:gd name="T25" fmla="*/ 186 h 865"/>
                <a:gd name="T26" fmla="*/ 1632 w 2741"/>
                <a:gd name="T27" fmla="*/ 322 h 865"/>
                <a:gd name="T28" fmla="*/ 1719 w 2741"/>
                <a:gd name="T29" fmla="*/ 372 h 865"/>
                <a:gd name="T30" fmla="*/ 1632 w 2741"/>
                <a:gd name="T31" fmla="*/ 692 h 865"/>
                <a:gd name="T32" fmla="*/ 1573 w 2741"/>
                <a:gd name="T33" fmla="*/ 372 h 865"/>
                <a:gd name="T34" fmla="*/ 1510 w 2741"/>
                <a:gd name="T35" fmla="*/ 322 h 865"/>
                <a:gd name="T36" fmla="*/ 1573 w 2741"/>
                <a:gd name="T37" fmla="*/ 262 h 865"/>
                <a:gd name="T38" fmla="*/ 1691 w 2741"/>
                <a:gd name="T39" fmla="*/ 136 h 865"/>
                <a:gd name="T40" fmla="*/ 1734 w 2741"/>
                <a:gd name="T41" fmla="*/ 196 h 865"/>
                <a:gd name="T42" fmla="*/ 1898 w 2741"/>
                <a:gd name="T43" fmla="*/ 186 h 865"/>
                <a:gd name="T44" fmla="*/ 1836 w 2741"/>
                <a:gd name="T45" fmla="*/ 322 h 865"/>
                <a:gd name="T46" fmla="*/ 1923 w 2741"/>
                <a:gd name="T47" fmla="*/ 372 h 865"/>
                <a:gd name="T48" fmla="*/ 1836 w 2741"/>
                <a:gd name="T49" fmla="*/ 692 h 865"/>
                <a:gd name="T50" fmla="*/ 1777 w 2741"/>
                <a:gd name="T51" fmla="*/ 372 h 865"/>
                <a:gd name="T52" fmla="*/ 1714 w 2741"/>
                <a:gd name="T53" fmla="*/ 322 h 865"/>
                <a:gd name="T54" fmla="*/ 1777 w 2741"/>
                <a:gd name="T55" fmla="*/ 262 h 865"/>
                <a:gd name="T56" fmla="*/ 1895 w 2741"/>
                <a:gd name="T57" fmla="*/ 136 h 865"/>
                <a:gd name="T58" fmla="*/ 1938 w 2741"/>
                <a:gd name="T59" fmla="*/ 196 h 865"/>
                <a:gd name="T60" fmla="*/ 2036 w 2741"/>
                <a:gd name="T61" fmla="*/ 217 h 865"/>
                <a:gd name="T62" fmla="*/ 1981 w 2741"/>
                <a:gd name="T63" fmla="*/ 217 h 865"/>
                <a:gd name="T64" fmla="*/ 1981 w 2741"/>
                <a:gd name="T65" fmla="*/ 162 h 865"/>
                <a:gd name="T66" fmla="*/ 2036 w 2741"/>
                <a:gd name="T67" fmla="*/ 162 h 865"/>
                <a:gd name="T68" fmla="*/ 2037 w 2741"/>
                <a:gd name="T69" fmla="*/ 692 h 865"/>
                <a:gd name="T70" fmla="*/ 1978 w 2741"/>
                <a:gd name="T71" fmla="*/ 322 h 865"/>
                <a:gd name="T72" fmla="*/ 2037 w 2741"/>
                <a:gd name="T73" fmla="*/ 692 h 865"/>
                <a:gd name="T74" fmla="*/ 2274 w 2741"/>
                <a:gd name="T75" fmla="*/ 701 h 865"/>
                <a:gd name="T76" fmla="*/ 2120 w 2741"/>
                <a:gd name="T77" fmla="*/ 612 h 865"/>
                <a:gd name="T78" fmla="*/ 2151 w 2741"/>
                <a:gd name="T79" fmla="*/ 369 h 865"/>
                <a:gd name="T80" fmla="*/ 2376 w 2741"/>
                <a:gd name="T81" fmla="*/ 332 h 865"/>
                <a:gd name="T82" fmla="*/ 2288 w 2741"/>
                <a:gd name="T83" fmla="*/ 364 h 865"/>
                <a:gd name="T84" fmla="*/ 2159 w 2741"/>
                <a:gd name="T85" fmla="*/ 511 h 865"/>
                <a:gd name="T86" fmla="*/ 2285 w 2741"/>
                <a:gd name="T87" fmla="*/ 651 h 865"/>
                <a:gd name="T88" fmla="*/ 2376 w 2741"/>
                <a:gd name="T89" fmla="*/ 675 h 865"/>
                <a:gd name="T90" fmla="*/ 2480 w 2741"/>
                <a:gd name="T91" fmla="*/ 522 h 865"/>
                <a:gd name="T92" fmla="*/ 2600 w 2741"/>
                <a:gd name="T93" fmla="*/ 651 h 865"/>
                <a:gd name="T94" fmla="*/ 2715 w 2741"/>
                <a:gd name="T95" fmla="*/ 666 h 865"/>
                <a:gd name="T96" fmla="*/ 2463 w 2741"/>
                <a:gd name="T97" fmla="*/ 650 h 865"/>
                <a:gd name="T98" fmla="*/ 2440 w 2741"/>
                <a:gd name="T99" fmla="*/ 408 h 865"/>
                <a:gd name="T100" fmla="*/ 2588 w 2741"/>
                <a:gd name="T101" fmla="*/ 313 h 865"/>
                <a:gd name="T102" fmla="*/ 2741 w 2741"/>
                <a:gd name="T103" fmla="*/ 491 h 865"/>
                <a:gd name="T104" fmla="*/ 2680 w 2741"/>
                <a:gd name="T105" fmla="*/ 472 h 865"/>
                <a:gd name="T106" fmla="*/ 2588 w 2741"/>
                <a:gd name="T107" fmla="*/ 364 h 865"/>
                <a:gd name="T108" fmla="*/ 2480 w 2741"/>
                <a:gd name="T109" fmla="*/ 472 h 865"/>
                <a:gd name="T110" fmla="*/ 721 w 2741"/>
                <a:gd name="T111" fmla="*/ 793 h 865"/>
                <a:gd name="T112" fmla="*/ 721 w 2741"/>
                <a:gd name="T113" fmla="*/ 74 h 865"/>
                <a:gd name="T114" fmla="*/ 1 w 2741"/>
                <a:gd name="T115" fmla="*/ 174 h 865"/>
                <a:gd name="T116" fmla="*/ 0 w 2741"/>
                <a:gd name="T117" fmla="*/ 694 h 865"/>
                <a:gd name="T118" fmla="*/ 158 w 2741"/>
                <a:gd name="T119" fmla="*/ 209 h 865"/>
                <a:gd name="T120" fmla="*/ 464 w 2741"/>
                <a:gd name="T121" fmla="*/ 758 h 865"/>
                <a:gd name="T122" fmla="*/ 464 w 2741"/>
                <a:gd name="T123" fmla="*/ 865 h 865"/>
                <a:gd name="T124" fmla="*/ 721 w 2741"/>
                <a:gd name="T125" fmla="*/ 794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741" h="865">
                  <a:moveTo>
                    <a:pt x="1472" y="427"/>
                  </a:moveTo>
                  <a:cubicBezTo>
                    <a:pt x="1472" y="482"/>
                    <a:pt x="1462" y="530"/>
                    <a:pt x="1442" y="572"/>
                  </a:cubicBezTo>
                  <a:cubicBezTo>
                    <a:pt x="1421" y="613"/>
                    <a:pt x="1392" y="645"/>
                    <a:pt x="1355" y="668"/>
                  </a:cubicBezTo>
                  <a:cubicBezTo>
                    <a:pt x="1317" y="690"/>
                    <a:pt x="1274" y="701"/>
                    <a:pt x="1224" y="701"/>
                  </a:cubicBezTo>
                  <a:cubicBezTo>
                    <a:pt x="1177" y="701"/>
                    <a:pt x="1135" y="691"/>
                    <a:pt x="1098" y="669"/>
                  </a:cubicBezTo>
                  <a:cubicBezTo>
                    <a:pt x="1061" y="647"/>
                    <a:pt x="1032" y="616"/>
                    <a:pt x="1012" y="576"/>
                  </a:cubicBezTo>
                  <a:cubicBezTo>
                    <a:pt x="991" y="536"/>
                    <a:pt x="981" y="490"/>
                    <a:pt x="981" y="439"/>
                  </a:cubicBezTo>
                  <a:cubicBezTo>
                    <a:pt x="981" y="384"/>
                    <a:pt x="992" y="336"/>
                    <a:pt x="1012" y="295"/>
                  </a:cubicBezTo>
                  <a:cubicBezTo>
                    <a:pt x="1033" y="253"/>
                    <a:pt x="1062" y="221"/>
                    <a:pt x="1100" y="199"/>
                  </a:cubicBezTo>
                  <a:cubicBezTo>
                    <a:pt x="1139" y="176"/>
                    <a:pt x="1183" y="165"/>
                    <a:pt x="1233" y="165"/>
                  </a:cubicBezTo>
                  <a:cubicBezTo>
                    <a:pt x="1279" y="165"/>
                    <a:pt x="1321" y="176"/>
                    <a:pt x="1357" y="198"/>
                  </a:cubicBezTo>
                  <a:cubicBezTo>
                    <a:pt x="1394" y="220"/>
                    <a:pt x="1422" y="251"/>
                    <a:pt x="1442" y="291"/>
                  </a:cubicBezTo>
                  <a:cubicBezTo>
                    <a:pt x="1462" y="330"/>
                    <a:pt x="1472" y="376"/>
                    <a:pt x="1472" y="427"/>
                  </a:cubicBezTo>
                  <a:close/>
                  <a:moveTo>
                    <a:pt x="1408" y="435"/>
                  </a:moveTo>
                  <a:cubicBezTo>
                    <a:pt x="1408" y="367"/>
                    <a:pt x="1392" y="314"/>
                    <a:pt x="1361" y="276"/>
                  </a:cubicBezTo>
                  <a:cubicBezTo>
                    <a:pt x="1329" y="239"/>
                    <a:pt x="1285" y="220"/>
                    <a:pt x="1229" y="220"/>
                  </a:cubicBezTo>
                  <a:cubicBezTo>
                    <a:pt x="1193" y="220"/>
                    <a:pt x="1161" y="229"/>
                    <a:pt x="1133" y="247"/>
                  </a:cubicBezTo>
                  <a:cubicBezTo>
                    <a:pt x="1105" y="265"/>
                    <a:pt x="1084" y="290"/>
                    <a:pt x="1068" y="323"/>
                  </a:cubicBezTo>
                  <a:cubicBezTo>
                    <a:pt x="1053" y="356"/>
                    <a:pt x="1045" y="393"/>
                    <a:pt x="1045" y="434"/>
                  </a:cubicBezTo>
                  <a:cubicBezTo>
                    <a:pt x="1045" y="475"/>
                    <a:pt x="1052" y="512"/>
                    <a:pt x="1067" y="545"/>
                  </a:cubicBezTo>
                  <a:cubicBezTo>
                    <a:pt x="1082" y="577"/>
                    <a:pt x="1103" y="602"/>
                    <a:pt x="1131" y="620"/>
                  </a:cubicBezTo>
                  <a:cubicBezTo>
                    <a:pt x="1158" y="638"/>
                    <a:pt x="1189" y="646"/>
                    <a:pt x="1224" y="646"/>
                  </a:cubicBezTo>
                  <a:cubicBezTo>
                    <a:pt x="1282" y="646"/>
                    <a:pt x="1327" y="628"/>
                    <a:pt x="1359" y="590"/>
                  </a:cubicBezTo>
                  <a:cubicBezTo>
                    <a:pt x="1392" y="552"/>
                    <a:pt x="1408" y="501"/>
                    <a:pt x="1408" y="435"/>
                  </a:cubicBezTo>
                  <a:close/>
                  <a:moveTo>
                    <a:pt x="1734" y="196"/>
                  </a:moveTo>
                  <a:cubicBezTo>
                    <a:pt x="1722" y="190"/>
                    <a:pt x="1709" y="186"/>
                    <a:pt x="1695" y="186"/>
                  </a:cubicBezTo>
                  <a:cubicBezTo>
                    <a:pt x="1653" y="186"/>
                    <a:pt x="1632" y="213"/>
                    <a:pt x="1632" y="265"/>
                  </a:cubicBezTo>
                  <a:cubicBezTo>
                    <a:pt x="1632" y="322"/>
                    <a:pt x="1632" y="322"/>
                    <a:pt x="1632" y="322"/>
                  </a:cubicBezTo>
                  <a:cubicBezTo>
                    <a:pt x="1719" y="322"/>
                    <a:pt x="1719" y="322"/>
                    <a:pt x="1719" y="322"/>
                  </a:cubicBezTo>
                  <a:cubicBezTo>
                    <a:pt x="1719" y="372"/>
                    <a:pt x="1719" y="372"/>
                    <a:pt x="1719" y="372"/>
                  </a:cubicBezTo>
                  <a:cubicBezTo>
                    <a:pt x="1632" y="372"/>
                    <a:pt x="1632" y="372"/>
                    <a:pt x="1632" y="372"/>
                  </a:cubicBezTo>
                  <a:cubicBezTo>
                    <a:pt x="1632" y="692"/>
                    <a:pt x="1632" y="692"/>
                    <a:pt x="1632" y="692"/>
                  </a:cubicBezTo>
                  <a:cubicBezTo>
                    <a:pt x="1573" y="692"/>
                    <a:pt x="1573" y="692"/>
                    <a:pt x="1573" y="692"/>
                  </a:cubicBezTo>
                  <a:cubicBezTo>
                    <a:pt x="1573" y="372"/>
                    <a:pt x="1573" y="372"/>
                    <a:pt x="1573" y="372"/>
                  </a:cubicBezTo>
                  <a:cubicBezTo>
                    <a:pt x="1510" y="372"/>
                    <a:pt x="1510" y="372"/>
                    <a:pt x="1510" y="372"/>
                  </a:cubicBezTo>
                  <a:cubicBezTo>
                    <a:pt x="1510" y="322"/>
                    <a:pt x="1510" y="322"/>
                    <a:pt x="1510" y="322"/>
                  </a:cubicBezTo>
                  <a:cubicBezTo>
                    <a:pt x="1573" y="322"/>
                    <a:pt x="1573" y="322"/>
                    <a:pt x="1573" y="322"/>
                  </a:cubicBezTo>
                  <a:cubicBezTo>
                    <a:pt x="1573" y="262"/>
                    <a:pt x="1573" y="262"/>
                    <a:pt x="1573" y="262"/>
                  </a:cubicBezTo>
                  <a:cubicBezTo>
                    <a:pt x="1573" y="224"/>
                    <a:pt x="1584" y="194"/>
                    <a:pt x="1606" y="171"/>
                  </a:cubicBezTo>
                  <a:cubicBezTo>
                    <a:pt x="1629" y="148"/>
                    <a:pt x="1657" y="136"/>
                    <a:pt x="1691" y="136"/>
                  </a:cubicBezTo>
                  <a:cubicBezTo>
                    <a:pt x="1709" y="136"/>
                    <a:pt x="1723" y="138"/>
                    <a:pt x="1734" y="143"/>
                  </a:cubicBezTo>
                  <a:lnTo>
                    <a:pt x="1734" y="196"/>
                  </a:lnTo>
                  <a:close/>
                  <a:moveTo>
                    <a:pt x="1938" y="196"/>
                  </a:moveTo>
                  <a:cubicBezTo>
                    <a:pt x="1926" y="190"/>
                    <a:pt x="1913" y="186"/>
                    <a:pt x="1898" y="186"/>
                  </a:cubicBezTo>
                  <a:cubicBezTo>
                    <a:pt x="1857" y="186"/>
                    <a:pt x="1836" y="213"/>
                    <a:pt x="1836" y="265"/>
                  </a:cubicBezTo>
                  <a:cubicBezTo>
                    <a:pt x="1836" y="322"/>
                    <a:pt x="1836" y="322"/>
                    <a:pt x="1836" y="322"/>
                  </a:cubicBezTo>
                  <a:cubicBezTo>
                    <a:pt x="1923" y="322"/>
                    <a:pt x="1923" y="322"/>
                    <a:pt x="1923" y="322"/>
                  </a:cubicBezTo>
                  <a:cubicBezTo>
                    <a:pt x="1923" y="372"/>
                    <a:pt x="1923" y="372"/>
                    <a:pt x="1923" y="372"/>
                  </a:cubicBezTo>
                  <a:cubicBezTo>
                    <a:pt x="1836" y="372"/>
                    <a:pt x="1836" y="372"/>
                    <a:pt x="1836" y="372"/>
                  </a:cubicBezTo>
                  <a:cubicBezTo>
                    <a:pt x="1836" y="692"/>
                    <a:pt x="1836" y="692"/>
                    <a:pt x="1836" y="692"/>
                  </a:cubicBezTo>
                  <a:cubicBezTo>
                    <a:pt x="1777" y="692"/>
                    <a:pt x="1777" y="692"/>
                    <a:pt x="1777" y="692"/>
                  </a:cubicBezTo>
                  <a:cubicBezTo>
                    <a:pt x="1777" y="372"/>
                    <a:pt x="1777" y="372"/>
                    <a:pt x="1777" y="372"/>
                  </a:cubicBezTo>
                  <a:cubicBezTo>
                    <a:pt x="1714" y="372"/>
                    <a:pt x="1714" y="372"/>
                    <a:pt x="1714" y="372"/>
                  </a:cubicBezTo>
                  <a:cubicBezTo>
                    <a:pt x="1714" y="322"/>
                    <a:pt x="1714" y="322"/>
                    <a:pt x="1714" y="322"/>
                  </a:cubicBezTo>
                  <a:cubicBezTo>
                    <a:pt x="1777" y="322"/>
                    <a:pt x="1777" y="322"/>
                    <a:pt x="1777" y="322"/>
                  </a:cubicBezTo>
                  <a:cubicBezTo>
                    <a:pt x="1777" y="262"/>
                    <a:pt x="1777" y="262"/>
                    <a:pt x="1777" y="262"/>
                  </a:cubicBezTo>
                  <a:cubicBezTo>
                    <a:pt x="1777" y="224"/>
                    <a:pt x="1788" y="194"/>
                    <a:pt x="1810" y="171"/>
                  </a:cubicBezTo>
                  <a:cubicBezTo>
                    <a:pt x="1832" y="148"/>
                    <a:pt x="1861" y="136"/>
                    <a:pt x="1895" y="136"/>
                  </a:cubicBezTo>
                  <a:cubicBezTo>
                    <a:pt x="1913" y="136"/>
                    <a:pt x="1927" y="138"/>
                    <a:pt x="1938" y="143"/>
                  </a:cubicBezTo>
                  <a:lnTo>
                    <a:pt x="1938" y="196"/>
                  </a:lnTo>
                  <a:close/>
                  <a:moveTo>
                    <a:pt x="2047" y="189"/>
                  </a:moveTo>
                  <a:cubicBezTo>
                    <a:pt x="2047" y="200"/>
                    <a:pt x="2043" y="210"/>
                    <a:pt x="2036" y="217"/>
                  </a:cubicBezTo>
                  <a:cubicBezTo>
                    <a:pt x="2028" y="224"/>
                    <a:pt x="2019" y="228"/>
                    <a:pt x="2008" y="228"/>
                  </a:cubicBezTo>
                  <a:cubicBezTo>
                    <a:pt x="1997" y="228"/>
                    <a:pt x="1988" y="224"/>
                    <a:pt x="1981" y="217"/>
                  </a:cubicBezTo>
                  <a:cubicBezTo>
                    <a:pt x="1973" y="210"/>
                    <a:pt x="1970" y="201"/>
                    <a:pt x="1970" y="189"/>
                  </a:cubicBezTo>
                  <a:cubicBezTo>
                    <a:pt x="1970" y="179"/>
                    <a:pt x="1973" y="170"/>
                    <a:pt x="1981" y="162"/>
                  </a:cubicBezTo>
                  <a:cubicBezTo>
                    <a:pt x="1988" y="155"/>
                    <a:pt x="1997" y="151"/>
                    <a:pt x="2008" y="151"/>
                  </a:cubicBezTo>
                  <a:cubicBezTo>
                    <a:pt x="2019" y="151"/>
                    <a:pt x="2029" y="155"/>
                    <a:pt x="2036" y="162"/>
                  </a:cubicBezTo>
                  <a:cubicBezTo>
                    <a:pt x="2044" y="170"/>
                    <a:pt x="2047" y="179"/>
                    <a:pt x="2047" y="189"/>
                  </a:cubicBezTo>
                  <a:close/>
                  <a:moveTo>
                    <a:pt x="2037" y="692"/>
                  </a:moveTo>
                  <a:cubicBezTo>
                    <a:pt x="1978" y="692"/>
                    <a:pt x="1978" y="692"/>
                    <a:pt x="1978" y="692"/>
                  </a:cubicBezTo>
                  <a:cubicBezTo>
                    <a:pt x="1978" y="322"/>
                    <a:pt x="1978" y="322"/>
                    <a:pt x="1978" y="322"/>
                  </a:cubicBezTo>
                  <a:cubicBezTo>
                    <a:pt x="2037" y="322"/>
                    <a:pt x="2037" y="322"/>
                    <a:pt x="2037" y="322"/>
                  </a:cubicBezTo>
                  <a:lnTo>
                    <a:pt x="2037" y="692"/>
                  </a:lnTo>
                  <a:close/>
                  <a:moveTo>
                    <a:pt x="2376" y="675"/>
                  </a:moveTo>
                  <a:cubicBezTo>
                    <a:pt x="2347" y="693"/>
                    <a:pt x="2313" y="701"/>
                    <a:pt x="2274" y="701"/>
                  </a:cubicBezTo>
                  <a:cubicBezTo>
                    <a:pt x="2240" y="701"/>
                    <a:pt x="2210" y="694"/>
                    <a:pt x="2183" y="678"/>
                  </a:cubicBezTo>
                  <a:cubicBezTo>
                    <a:pt x="2156" y="663"/>
                    <a:pt x="2135" y="641"/>
                    <a:pt x="2120" y="612"/>
                  </a:cubicBezTo>
                  <a:cubicBezTo>
                    <a:pt x="2105" y="584"/>
                    <a:pt x="2098" y="552"/>
                    <a:pt x="2098" y="516"/>
                  </a:cubicBezTo>
                  <a:cubicBezTo>
                    <a:pt x="2098" y="455"/>
                    <a:pt x="2116" y="406"/>
                    <a:pt x="2151" y="369"/>
                  </a:cubicBezTo>
                  <a:cubicBezTo>
                    <a:pt x="2186" y="332"/>
                    <a:pt x="2232" y="313"/>
                    <a:pt x="2291" y="313"/>
                  </a:cubicBezTo>
                  <a:cubicBezTo>
                    <a:pt x="2323" y="313"/>
                    <a:pt x="2352" y="319"/>
                    <a:pt x="2376" y="332"/>
                  </a:cubicBezTo>
                  <a:cubicBezTo>
                    <a:pt x="2376" y="393"/>
                    <a:pt x="2376" y="393"/>
                    <a:pt x="2376" y="393"/>
                  </a:cubicBezTo>
                  <a:cubicBezTo>
                    <a:pt x="2349" y="373"/>
                    <a:pt x="2319" y="364"/>
                    <a:pt x="2288" y="364"/>
                  </a:cubicBezTo>
                  <a:cubicBezTo>
                    <a:pt x="2250" y="364"/>
                    <a:pt x="2219" y="377"/>
                    <a:pt x="2195" y="405"/>
                  </a:cubicBezTo>
                  <a:cubicBezTo>
                    <a:pt x="2171" y="432"/>
                    <a:pt x="2159" y="467"/>
                    <a:pt x="2159" y="511"/>
                  </a:cubicBezTo>
                  <a:cubicBezTo>
                    <a:pt x="2159" y="554"/>
                    <a:pt x="2170" y="588"/>
                    <a:pt x="2193" y="613"/>
                  </a:cubicBezTo>
                  <a:cubicBezTo>
                    <a:pt x="2216" y="638"/>
                    <a:pt x="2246" y="651"/>
                    <a:pt x="2285" y="651"/>
                  </a:cubicBezTo>
                  <a:cubicBezTo>
                    <a:pt x="2317" y="651"/>
                    <a:pt x="2347" y="640"/>
                    <a:pt x="2376" y="619"/>
                  </a:cubicBezTo>
                  <a:lnTo>
                    <a:pt x="2376" y="675"/>
                  </a:lnTo>
                  <a:close/>
                  <a:moveTo>
                    <a:pt x="2741" y="522"/>
                  </a:moveTo>
                  <a:cubicBezTo>
                    <a:pt x="2480" y="522"/>
                    <a:pt x="2480" y="522"/>
                    <a:pt x="2480" y="522"/>
                  </a:cubicBezTo>
                  <a:cubicBezTo>
                    <a:pt x="2480" y="564"/>
                    <a:pt x="2492" y="596"/>
                    <a:pt x="2513" y="618"/>
                  </a:cubicBezTo>
                  <a:cubicBezTo>
                    <a:pt x="2534" y="640"/>
                    <a:pt x="2563" y="651"/>
                    <a:pt x="2600" y="651"/>
                  </a:cubicBezTo>
                  <a:cubicBezTo>
                    <a:pt x="2642" y="651"/>
                    <a:pt x="2680" y="637"/>
                    <a:pt x="2715" y="610"/>
                  </a:cubicBezTo>
                  <a:cubicBezTo>
                    <a:pt x="2715" y="666"/>
                    <a:pt x="2715" y="666"/>
                    <a:pt x="2715" y="666"/>
                  </a:cubicBezTo>
                  <a:cubicBezTo>
                    <a:pt x="2683" y="689"/>
                    <a:pt x="2640" y="701"/>
                    <a:pt x="2586" y="701"/>
                  </a:cubicBezTo>
                  <a:cubicBezTo>
                    <a:pt x="2533" y="701"/>
                    <a:pt x="2492" y="684"/>
                    <a:pt x="2463" y="650"/>
                  </a:cubicBezTo>
                  <a:cubicBezTo>
                    <a:pt x="2433" y="616"/>
                    <a:pt x="2418" y="569"/>
                    <a:pt x="2418" y="509"/>
                  </a:cubicBezTo>
                  <a:cubicBezTo>
                    <a:pt x="2418" y="472"/>
                    <a:pt x="2425" y="439"/>
                    <a:pt x="2440" y="408"/>
                  </a:cubicBezTo>
                  <a:cubicBezTo>
                    <a:pt x="2455" y="378"/>
                    <a:pt x="2476" y="355"/>
                    <a:pt x="2502" y="338"/>
                  </a:cubicBezTo>
                  <a:cubicBezTo>
                    <a:pt x="2528" y="321"/>
                    <a:pt x="2557" y="313"/>
                    <a:pt x="2588" y="313"/>
                  </a:cubicBezTo>
                  <a:cubicBezTo>
                    <a:pt x="2636" y="313"/>
                    <a:pt x="2674" y="329"/>
                    <a:pt x="2701" y="360"/>
                  </a:cubicBezTo>
                  <a:cubicBezTo>
                    <a:pt x="2728" y="391"/>
                    <a:pt x="2741" y="435"/>
                    <a:pt x="2741" y="491"/>
                  </a:cubicBezTo>
                  <a:lnTo>
                    <a:pt x="2741" y="522"/>
                  </a:lnTo>
                  <a:close/>
                  <a:moveTo>
                    <a:pt x="2680" y="472"/>
                  </a:moveTo>
                  <a:cubicBezTo>
                    <a:pt x="2680" y="438"/>
                    <a:pt x="2672" y="411"/>
                    <a:pt x="2655" y="392"/>
                  </a:cubicBezTo>
                  <a:cubicBezTo>
                    <a:pt x="2639" y="373"/>
                    <a:pt x="2617" y="364"/>
                    <a:pt x="2588" y="364"/>
                  </a:cubicBezTo>
                  <a:cubicBezTo>
                    <a:pt x="2560" y="364"/>
                    <a:pt x="2537" y="374"/>
                    <a:pt x="2517" y="393"/>
                  </a:cubicBezTo>
                  <a:cubicBezTo>
                    <a:pt x="2498" y="413"/>
                    <a:pt x="2485" y="439"/>
                    <a:pt x="2480" y="472"/>
                  </a:cubicBezTo>
                  <a:lnTo>
                    <a:pt x="2680" y="472"/>
                  </a:lnTo>
                  <a:close/>
                  <a:moveTo>
                    <a:pt x="721" y="793"/>
                  </a:moveTo>
                  <a:cubicBezTo>
                    <a:pt x="721" y="793"/>
                    <a:pt x="721" y="793"/>
                    <a:pt x="721" y="793"/>
                  </a:cubicBezTo>
                  <a:cubicBezTo>
                    <a:pt x="721" y="74"/>
                    <a:pt x="721" y="74"/>
                    <a:pt x="721" y="74"/>
                  </a:cubicBezTo>
                  <a:cubicBezTo>
                    <a:pt x="464" y="0"/>
                    <a:pt x="464" y="0"/>
                    <a:pt x="464" y="0"/>
                  </a:cubicBezTo>
                  <a:cubicBezTo>
                    <a:pt x="1" y="174"/>
                    <a:pt x="1" y="174"/>
                    <a:pt x="1" y="174"/>
                  </a:cubicBezTo>
                  <a:cubicBezTo>
                    <a:pt x="0" y="174"/>
                    <a:pt x="0" y="174"/>
                    <a:pt x="0" y="174"/>
                  </a:cubicBezTo>
                  <a:cubicBezTo>
                    <a:pt x="0" y="694"/>
                    <a:pt x="0" y="694"/>
                    <a:pt x="0" y="694"/>
                  </a:cubicBezTo>
                  <a:cubicBezTo>
                    <a:pt x="158" y="632"/>
                    <a:pt x="158" y="632"/>
                    <a:pt x="158" y="632"/>
                  </a:cubicBezTo>
                  <a:cubicBezTo>
                    <a:pt x="158" y="209"/>
                    <a:pt x="158" y="209"/>
                    <a:pt x="158" y="209"/>
                  </a:cubicBezTo>
                  <a:cubicBezTo>
                    <a:pt x="464" y="136"/>
                    <a:pt x="464" y="136"/>
                    <a:pt x="464" y="136"/>
                  </a:cubicBezTo>
                  <a:cubicBezTo>
                    <a:pt x="464" y="758"/>
                    <a:pt x="464" y="758"/>
                    <a:pt x="464" y="758"/>
                  </a:cubicBezTo>
                  <a:cubicBezTo>
                    <a:pt x="0" y="694"/>
                    <a:pt x="0" y="694"/>
                    <a:pt x="0" y="694"/>
                  </a:cubicBezTo>
                  <a:cubicBezTo>
                    <a:pt x="464" y="865"/>
                    <a:pt x="464" y="865"/>
                    <a:pt x="464" y="865"/>
                  </a:cubicBezTo>
                  <a:cubicBezTo>
                    <a:pt x="464" y="865"/>
                    <a:pt x="464" y="865"/>
                    <a:pt x="464" y="865"/>
                  </a:cubicBezTo>
                  <a:cubicBezTo>
                    <a:pt x="721" y="794"/>
                    <a:pt x="721" y="794"/>
                    <a:pt x="721" y="794"/>
                  </a:cubicBezTo>
                  <a:cubicBezTo>
                    <a:pt x="721" y="793"/>
                    <a:pt x="721" y="793"/>
                    <a:pt x="721" y="793"/>
                  </a:cubicBezTo>
                  <a:close/>
                </a:path>
              </a:pathLst>
            </a:custGeom>
            <a:solidFill>
              <a:schemeClr val="bg1"/>
            </a:solidFill>
            <a:ln>
              <a:noFill/>
            </a:ln>
            <a:extLst/>
          </p:spPr>
          <p:txBody>
            <a:bodyPr vert="horz" wrap="square" lIns="91427" tIns="45713" rIns="91427" bIns="45713" numCol="1" anchor="t" anchorCtr="0" compatLnSpc="1">
              <a:prstTxWarp prst="textNoShape">
                <a:avLst/>
              </a:prstTxWarp>
            </a:bodyPr>
            <a:lstStyle/>
            <a:p>
              <a:pPr defTabSz="932563"/>
              <a:endParaRPr lang="en-US" sz="1800" dirty="0">
                <a:solidFill>
                  <a:srgbClr val="505050"/>
                </a:solidFill>
              </a:endParaRPr>
            </a:p>
          </p:txBody>
        </p:sp>
      </p:grpSp>
      <p:grpSp>
        <p:nvGrpSpPr>
          <p:cNvPr id="4" name="Group 3"/>
          <p:cNvGrpSpPr/>
          <p:nvPr/>
        </p:nvGrpSpPr>
        <p:grpSpPr>
          <a:xfrm>
            <a:off x="6257856" y="1512908"/>
            <a:ext cx="3571871" cy="4589877"/>
            <a:chOff x="6133258" y="1483378"/>
            <a:chExt cx="3502152" cy="4500288"/>
          </a:xfrm>
        </p:grpSpPr>
        <p:grpSp>
          <p:nvGrpSpPr>
            <p:cNvPr id="3" name="Group 2"/>
            <p:cNvGrpSpPr/>
            <p:nvPr/>
          </p:nvGrpSpPr>
          <p:grpSpPr>
            <a:xfrm>
              <a:off x="6133258" y="1483378"/>
              <a:ext cx="3502152" cy="4500288"/>
              <a:chOff x="8546365" y="1483378"/>
              <a:chExt cx="3502152" cy="4500288"/>
            </a:xfrm>
          </p:grpSpPr>
          <p:sp>
            <p:nvSpPr>
              <p:cNvPr id="21" name="Rectangle 20"/>
              <p:cNvSpPr/>
              <p:nvPr/>
            </p:nvSpPr>
            <p:spPr bwMode="auto">
              <a:xfrm>
                <a:off x="8546365" y="1483378"/>
                <a:ext cx="3502152" cy="694944"/>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26" tIns="34963" rIns="34963" bIns="69926" numCol="1" spcCol="0" rtlCol="0" fromWordArt="0" anchor="ctr" anchorCtr="0" forceAA="0" compatLnSpc="1">
                <a:prstTxWarp prst="textNoShape">
                  <a:avLst/>
                </a:prstTxWarp>
                <a:noAutofit/>
              </a:bodyPr>
              <a:lstStyle/>
              <a:p>
                <a:pPr marL="124584" defTabSz="699009" fontAlgn="base">
                  <a:spcBef>
                    <a:spcPct val="0"/>
                  </a:spcBef>
                  <a:spcAft>
                    <a:spcPct val="0"/>
                  </a:spcAft>
                </a:pPr>
                <a:r>
                  <a:rPr lang="en-US" sz="2448" spc="-39" dirty="0">
                    <a:gradFill>
                      <a:gsLst>
                        <a:gs pos="0">
                          <a:srgbClr val="FFFFFF"/>
                        </a:gs>
                        <a:gs pos="100000">
                          <a:srgbClr val="FFFFFF"/>
                        </a:gs>
                      </a:gsLst>
                      <a:lin ang="5400000" scaled="0"/>
                    </a:gradFill>
                    <a:ea typeface="Segoe UI" pitchFamily="34" charset="0"/>
                    <a:cs typeface="Segoe UI" pitchFamily="34" charset="0"/>
                  </a:rPr>
                  <a:t>Services and data</a:t>
                </a:r>
              </a:p>
            </p:txBody>
          </p:sp>
          <p:grpSp>
            <p:nvGrpSpPr>
              <p:cNvPr id="10" name="Group 9"/>
              <p:cNvGrpSpPr/>
              <p:nvPr/>
            </p:nvGrpSpPr>
            <p:grpSpPr>
              <a:xfrm>
                <a:off x="8546365" y="2252914"/>
                <a:ext cx="3502152" cy="3730752"/>
                <a:chOff x="6262285" y="2489404"/>
                <a:chExt cx="3502152" cy="3730752"/>
              </a:xfrm>
            </p:grpSpPr>
            <p:sp>
              <p:nvSpPr>
                <p:cNvPr id="14" name="Rectangle 13"/>
                <p:cNvSpPr/>
                <p:nvPr/>
              </p:nvSpPr>
              <p:spPr bwMode="auto">
                <a:xfrm>
                  <a:off x="6262285" y="2489404"/>
                  <a:ext cx="3502152" cy="373075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26" tIns="34963" rIns="34963" bIns="69926" numCol="1" spcCol="0" rtlCol="0" fromWordArt="0" anchor="b" anchorCtr="0" forceAA="0" compatLnSpc="1">
                  <a:prstTxWarp prst="textNoShape">
                    <a:avLst/>
                  </a:prstTxWarp>
                  <a:noAutofit/>
                </a:bodyPr>
                <a:lstStyle/>
                <a:p>
                  <a:pPr algn="ctr" defTabSz="699009" fontAlgn="base">
                    <a:spcBef>
                      <a:spcPct val="0"/>
                    </a:spcBef>
                    <a:spcAft>
                      <a:spcPct val="0"/>
                    </a:spcAft>
                  </a:pPr>
                  <a:endParaRPr lang="en-US" sz="2038" spc="-39" dirty="0">
                    <a:gradFill>
                      <a:gsLst>
                        <a:gs pos="0">
                          <a:srgbClr val="FFFFFF"/>
                        </a:gs>
                        <a:gs pos="100000">
                          <a:srgbClr val="FFFFFF"/>
                        </a:gs>
                      </a:gsLst>
                      <a:lin ang="5400000" scaled="0"/>
                    </a:gradFill>
                    <a:ea typeface="Segoe UI" pitchFamily="34" charset="0"/>
                    <a:cs typeface="Segoe UI" pitchFamily="34" charset="0"/>
                  </a:endParaRPr>
                </a:p>
              </p:txBody>
            </p:sp>
            <p:pic>
              <p:nvPicPr>
                <p:cNvPr id="41" name="Picture 2" descr="C:\Users\v-sacars\Documents\Microsoft\Product logos\dyn-brand_bL_r.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556722" y="3378937"/>
                  <a:ext cx="1600200" cy="346045"/>
                </a:xfrm>
                <a:prstGeom prst="rect">
                  <a:avLst/>
                </a:prstGeom>
                <a:solidFill>
                  <a:schemeClr val="tx2"/>
                </a:solidFill>
                <a:extLst/>
              </p:spPr>
            </p:pic>
            <p:pic>
              <p:nvPicPr>
                <p:cNvPr id="39" name="Picture 38"/>
                <p:cNvPicPr>
                  <a:picLocks noChangeAspect="1"/>
                </p:cNvPicPr>
                <p:nvPr/>
              </p:nvPicPr>
              <p:blipFill>
                <a:blip r:embed="rId9" cstate="print">
                  <a:biLevel thresh="25000"/>
                  <a:extLst>
                    <a:ext uri="{28A0092B-C50C-407E-A947-70E740481C1C}">
                      <a14:useLocalDpi xmlns:a14="http://schemas.microsoft.com/office/drawing/2010/main" val="0"/>
                    </a:ext>
                  </a:extLst>
                </a:blip>
                <a:stretch>
                  <a:fillRect/>
                </a:stretch>
              </p:blipFill>
              <p:spPr>
                <a:xfrm>
                  <a:off x="7846726" y="3822592"/>
                  <a:ext cx="1600200" cy="334987"/>
                </a:xfrm>
                <a:prstGeom prst="rect">
                  <a:avLst/>
                </a:prstGeom>
                <a:solidFill>
                  <a:schemeClr val="tx2"/>
                </a:solidFill>
              </p:spPr>
            </p:pic>
            <p:sp>
              <p:nvSpPr>
                <p:cNvPr id="49" name="Freeform 10"/>
                <p:cNvSpPr>
                  <a:spLocks noChangeAspect="1" noEditPoints="1"/>
                </p:cNvSpPr>
                <p:nvPr/>
              </p:nvSpPr>
              <p:spPr bwMode="auto">
                <a:xfrm>
                  <a:off x="6556722" y="5215777"/>
                  <a:ext cx="1600200" cy="619977"/>
                </a:xfrm>
                <a:custGeom>
                  <a:avLst/>
                  <a:gdLst>
                    <a:gd name="T0" fmla="*/ 25 w 839"/>
                    <a:gd name="T1" fmla="*/ 8 h 323"/>
                    <a:gd name="T2" fmla="*/ 73 w 839"/>
                    <a:gd name="T3" fmla="*/ 26 h 323"/>
                    <a:gd name="T4" fmla="*/ 71 w 839"/>
                    <a:gd name="T5" fmla="*/ 206 h 323"/>
                    <a:gd name="T6" fmla="*/ 2 w 839"/>
                    <a:gd name="T7" fmla="*/ 268 h 323"/>
                    <a:gd name="T8" fmla="*/ 178 w 839"/>
                    <a:gd name="T9" fmla="*/ 176 h 323"/>
                    <a:gd name="T10" fmla="*/ 131 w 839"/>
                    <a:gd name="T11" fmla="*/ 154 h 323"/>
                    <a:gd name="T12" fmla="*/ 98 w 839"/>
                    <a:gd name="T13" fmla="*/ 86 h 323"/>
                    <a:gd name="T14" fmla="*/ 257 w 839"/>
                    <a:gd name="T15" fmla="*/ 133 h 323"/>
                    <a:gd name="T16" fmla="*/ 257 w 839"/>
                    <a:gd name="T17" fmla="*/ 208 h 323"/>
                    <a:gd name="T18" fmla="*/ 76 w 839"/>
                    <a:gd name="T19" fmla="*/ 319 h 323"/>
                    <a:gd name="T20" fmla="*/ 3 w 839"/>
                    <a:gd name="T21" fmla="*/ 272 h 323"/>
                    <a:gd name="T22" fmla="*/ 0 w 839"/>
                    <a:gd name="T23" fmla="*/ 3 h 323"/>
                    <a:gd name="T24" fmla="*/ 839 w 839"/>
                    <a:gd name="T25" fmla="*/ 119 h 323"/>
                    <a:gd name="T26" fmla="*/ 817 w 839"/>
                    <a:gd name="T27" fmla="*/ 124 h 323"/>
                    <a:gd name="T28" fmla="*/ 816 w 839"/>
                    <a:gd name="T29" fmla="*/ 138 h 323"/>
                    <a:gd name="T30" fmla="*/ 790 w 839"/>
                    <a:gd name="T31" fmla="*/ 118 h 323"/>
                    <a:gd name="T32" fmla="*/ 718 w 839"/>
                    <a:gd name="T33" fmla="*/ 223 h 323"/>
                    <a:gd name="T34" fmla="*/ 815 w 839"/>
                    <a:gd name="T35" fmla="*/ 235 h 323"/>
                    <a:gd name="T36" fmla="*/ 818 w 839"/>
                    <a:gd name="T37" fmla="*/ 234 h 323"/>
                    <a:gd name="T38" fmla="*/ 781 w 839"/>
                    <a:gd name="T39" fmla="*/ 302 h 323"/>
                    <a:gd name="T40" fmla="*/ 728 w 839"/>
                    <a:gd name="T41" fmla="*/ 293 h 323"/>
                    <a:gd name="T42" fmla="*/ 726 w 839"/>
                    <a:gd name="T43" fmla="*/ 314 h 323"/>
                    <a:gd name="T44" fmla="*/ 836 w 839"/>
                    <a:gd name="T45" fmla="*/ 271 h 323"/>
                    <a:gd name="T46" fmla="*/ 839 w 839"/>
                    <a:gd name="T47" fmla="*/ 119 h 323"/>
                    <a:gd name="T48" fmla="*/ 764 w 839"/>
                    <a:gd name="T49" fmla="*/ 240 h 323"/>
                    <a:gd name="T50" fmla="*/ 742 w 839"/>
                    <a:gd name="T51" fmla="*/ 156 h 323"/>
                    <a:gd name="T52" fmla="*/ 816 w 839"/>
                    <a:gd name="T53" fmla="*/ 163 h 323"/>
                    <a:gd name="T54" fmla="*/ 815 w 839"/>
                    <a:gd name="T55" fmla="*/ 212 h 323"/>
                    <a:gd name="T56" fmla="*/ 376 w 839"/>
                    <a:gd name="T57" fmla="*/ 256 h 323"/>
                    <a:gd name="T58" fmla="*/ 380 w 839"/>
                    <a:gd name="T59" fmla="*/ 242 h 323"/>
                    <a:gd name="T60" fmla="*/ 470 w 839"/>
                    <a:gd name="T61" fmla="*/ 230 h 323"/>
                    <a:gd name="T62" fmla="*/ 433 w 839"/>
                    <a:gd name="T63" fmla="*/ 117 h 323"/>
                    <a:gd name="T64" fmla="*/ 376 w 839"/>
                    <a:gd name="T65" fmla="*/ 144 h 323"/>
                    <a:gd name="T66" fmla="*/ 376 w 839"/>
                    <a:gd name="T67" fmla="*/ 103 h 323"/>
                    <a:gd name="T68" fmla="*/ 374 w 839"/>
                    <a:gd name="T69" fmla="*/ 60 h 323"/>
                    <a:gd name="T70" fmla="*/ 355 w 839"/>
                    <a:gd name="T71" fmla="*/ 256 h 323"/>
                    <a:gd name="T72" fmla="*/ 413 w 839"/>
                    <a:gd name="T73" fmla="*/ 242 h 323"/>
                    <a:gd name="T74" fmla="*/ 376 w 839"/>
                    <a:gd name="T75" fmla="*/ 203 h 323"/>
                    <a:gd name="T76" fmla="*/ 435 w 839"/>
                    <a:gd name="T77" fmla="*/ 138 h 323"/>
                    <a:gd name="T78" fmla="*/ 459 w 839"/>
                    <a:gd name="T79" fmla="*/ 185 h 323"/>
                    <a:gd name="T80" fmla="*/ 569 w 839"/>
                    <a:gd name="T81" fmla="*/ 257 h 323"/>
                    <a:gd name="T82" fmla="*/ 590 w 839"/>
                    <a:gd name="T83" fmla="*/ 248 h 323"/>
                    <a:gd name="T84" fmla="*/ 627 w 839"/>
                    <a:gd name="T85" fmla="*/ 135 h 323"/>
                    <a:gd name="T86" fmla="*/ 661 w 839"/>
                    <a:gd name="T87" fmla="*/ 173 h 323"/>
                    <a:gd name="T88" fmla="*/ 661 w 839"/>
                    <a:gd name="T89" fmla="*/ 256 h 323"/>
                    <a:gd name="T90" fmla="*/ 683 w 839"/>
                    <a:gd name="T91" fmla="*/ 253 h 323"/>
                    <a:gd name="T92" fmla="*/ 680 w 839"/>
                    <a:gd name="T93" fmla="*/ 149 h 323"/>
                    <a:gd name="T94" fmla="*/ 594 w 839"/>
                    <a:gd name="T95" fmla="*/ 138 h 323"/>
                    <a:gd name="T96" fmla="*/ 590 w 839"/>
                    <a:gd name="T97" fmla="*/ 138 h 323"/>
                    <a:gd name="T98" fmla="*/ 588 w 839"/>
                    <a:gd name="T99" fmla="*/ 120 h 323"/>
                    <a:gd name="T100" fmla="*/ 569 w 839"/>
                    <a:gd name="T101" fmla="*/ 257 h 323"/>
                    <a:gd name="T102" fmla="*/ 531 w 839"/>
                    <a:gd name="T103" fmla="*/ 256 h 323"/>
                    <a:gd name="T104" fmla="*/ 515 w 839"/>
                    <a:gd name="T105" fmla="*/ 120 h 323"/>
                    <a:gd name="T106" fmla="*/ 510 w 839"/>
                    <a:gd name="T107" fmla="*/ 256 h 323"/>
                    <a:gd name="T108" fmla="*/ 507 w 839"/>
                    <a:gd name="T109" fmla="*/ 73 h 323"/>
                    <a:gd name="T110" fmla="*/ 535 w 839"/>
                    <a:gd name="T111" fmla="*/ 73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39" h="323">
                      <a:moveTo>
                        <a:pt x="0" y="0"/>
                      </a:moveTo>
                      <a:cubicBezTo>
                        <a:pt x="9" y="2"/>
                        <a:pt x="17" y="5"/>
                        <a:pt x="25" y="8"/>
                      </a:cubicBezTo>
                      <a:cubicBezTo>
                        <a:pt x="40" y="12"/>
                        <a:pt x="55" y="17"/>
                        <a:pt x="70" y="21"/>
                      </a:cubicBezTo>
                      <a:cubicBezTo>
                        <a:pt x="72" y="22"/>
                        <a:pt x="73" y="23"/>
                        <a:pt x="73" y="26"/>
                      </a:cubicBezTo>
                      <a:cubicBezTo>
                        <a:pt x="73" y="84"/>
                        <a:pt x="73" y="142"/>
                        <a:pt x="73" y="200"/>
                      </a:cubicBezTo>
                      <a:cubicBezTo>
                        <a:pt x="73" y="202"/>
                        <a:pt x="72" y="204"/>
                        <a:pt x="71" y="206"/>
                      </a:cubicBezTo>
                      <a:cubicBezTo>
                        <a:pt x="49" y="225"/>
                        <a:pt x="28" y="244"/>
                        <a:pt x="6" y="263"/>
                      </a:cubicBezTo>
                      <a:cubicBezTo>
                        <a:pt x="5" y="265"/>
                        <a:pt x="3" y="266"/>
                        <a:pt x="2" y="268"/>
                      </a:cubicBezTo>
                      <a:cubicBezTo>
                        <a:pt x="2" y="268"/>
                        <a:pt x="2" y="268"/>
                        <a:pt x="2" y="269"/>
                      </a:cubicBezTo>
                      <a:cubicBezTo>
                        <a:pt x="61" y="238"/>
                        <a:pt x="119" y="207"/>
                        <a:pt x="178" y="176"/>
                      </a:cubicBezTo>
                      <a:cubicBezTo>
                        <a:pt x="169" y="172"/>
                        <a:pt x="161" y="168"/>
                        <a:pt x="153" y="165"/>
                      </a:cubicBezTo>
                      <a:cubicBezTo>
                        <a:pt x="146" y="161"/>
                        <a:pt x="139" y="158"/>
                        <a:pt x="131" y="154"/>
                      </a:cubicBezTo>
                      <a:cubicBezTo>
                        <a:pt x="130" y="154"/>
                        <a:pt x="129" y="153"/>
                        <a:pt x="128" y="151"/>
                      </a:cubicBezTo>
                      <a:cubicBezTo>
                        <a:pt x="118" y="130"/>
                        <a:pt x="108" y="108"/>
                        <a:pt x="98" y="86"/>
                      </a:cubicBezTo>
                      <a:cubicBezTo>
                        <a:pt x="98" y="85"/>
                        <a:pt x="97" y="85"/>
                        <a:pt x="97" y="84"/>
                      </a:cubicBezTo>
                      <a:cubicBezTo>
                        <a:pt x="151" y="100"/>
                        <a:pt x="204" y="117"/>
                        <a:pt x="257" y="133"/>
                      </a:cubicBezTo>
                      <a:cubicBezTo>
                        <a:pt x="257" y="134"/>
                        <a:pt x="257" y="135"/>
                        <a:pt x="257" y="137"/>
                      </a:cubicBezTo>
                      <a:cubicBezTo>
                        <a:pt x="257" y="160"/>
                        <a:pt x="257" y="184"/>
                        <a:pt x="257" y="208"/>
                      </a:cubicBezTo>
                      <a:cubicBezTo>
                        <a:pt x="257" y="211"/>
                        <a:pt x="257" y="212"/>
                        <a:pt x="255" y="213"/>
                      </a:cubicBezTo>
                      <a:cubicBezTo>
                        <a:pt x="195" y="249"/>
                        <a:pt x="135" y="284"/>
                        <a:pt x="76" y="319"/>
                      </a:cubicBezTo>
                      <a:cubicBezTo>
                        <a:pt x="74" y="321"/>
                        <a:pt x="72" y="321"/>
                        <a:pt x="70" y="319"/>
                      </a:cubicBezTo>
                      <a:cubicBezTo>
                        <a:pt x="48" y="303"/>
                        <a:pt x="26" y="288"/>
                        <a:pt x="3" y="272"/>
                      </a:cubicBezTo>
                      <a:cubicBezTo>
                        <a:pt x="2" y="271"/>
                        <a:pt x="1" y="271"/>
                        <a:pt x="0" y="270"/>
                      </a:cubicBezTo>
                      <a:cubicBezTo>
                        <a:pt x="0" y="181"/>
                        <a:pt x="0" y="92"/>
                        <a:pt x="0" y="3"/>
                      </a:cubicBezTo>
                      <a:cubicBezTo>
                        <a:pt x="0" y="2"/>
                        <a:pt x="0" y="1"/>
                        <a:pt x="0" y="0"/>
                      </a:cubicBezTo>
                      <a:close/>
                      <a:moveTo>
                        <a:pt x="839" y="119"/>
                      </a:moveTo>
                      <a:cubicBezTo>
                        <a:pt x="833" y="119"/>
                        <a:pt x="828" y="120"/>
                        <a:pt x="822" y="119"/>
                      </a:cubicBezTo>
                      <a:cubicBezTo>
                        <a:pt x="818" y="119"/>
                        <a:pt x="817" y="120"/>
                        <a:pt x="817" y="124"/>
                      </a:cubicBezTo>
                      <a:cubicBezTo>
                        <a:pt x="818" y="129"/>
                        <a:pt x="817" y="133"/>
                        <a:pt x="817" y="138"/>
                      </a:cubicBezTo>
                      <a:cubicBezTo>
                        <a:pt x="817" y="138"/>
                        <a:pt x="817" y="138"/>
                        <a:pt x="816" y="138"/>
                      </a:cubicBezTo>
                      <a:cubicBezTo>
                        <a:pt x="816" y="137"/>
                        <a:pt x="815" y="136"/>
                        <a:pt x="814" y="135"/>
                      </a:cubicBezTo>
                      <a:cubicBezTo>
                        <a:pt x="809" y="127"/>
                        <a:pt x="801" y="121"/>
                        <a:pt x="790" y="118"/>
                      </a:cubicBezTo>
                      <a:cubicBezTo>
                        <a:pt x="766" y="112"/>
                        <a:pt x="740" y="118"/>
                        <a:pt x="725" y="143"/>
                      </a:cubicBezTo>
                      <a:cubicBezTo>
                        <a:pt x="710" y="168"/>
                        <a:pt x="709" y="196"/>
                        <a:pt x="718" y="223"/>
                      </a:cubicBezTo>
                      <a:cubicBezTo>
                        <a:pt x="725" y="245"/>
                        <a:pt x="741" y="258"/>
                        <a:pt x="764" y="260"/>
                      </a:cubicBezTo>
                      <a:cubicBezTo>
                        <a:pt x="786" y="262"/>
                        <a:pt x="803" y="254"/>
                        <a:pt x="815" y="235"/>
                      </a:cubicBezTo>
                      <a:cubicBezTo>
                        <a:pt x="816" y="235"/>
                        <a:pt x="816" y="234"/>
                        <a:pt x="816" y="233"/>
                      </a:cubicBezTo>
                      <a:cubicBezTo>
                        <a:pt x="817" y="234"/>
                        <a:pt x="817" y="234"/>
                        <a:pt x="818" y="234"/>
                      </a:cubicBezTo>
                      <a:cubicBezTo>
                        <a:pt x="817" y="244"/>
                        <a:pt x="817" y="254"/>
                        <a:pt x="816" y="264"/>
                      </a:cubicBezTo>
                      <a:cubicBezTo>
                        <a:pt x="814" y="285"/>
                        <a:pt x="801" y="298"/>
                        <a:pt x="781" y="302"/>
                      </a:cubicBezTo>
                      <a:cubicBezTo>
                        <a:pt x="764" y="305"/>
                        <a:pt x="748" y="303"/>
                        <a:pt x="732" y="296"/>
                      </a:cubicBezTo>
                      <a:cubicBezTo>
                        <a:pt x="731" y="295"/>
                        <a:pt x="730" y="294"/>
                        <a:pt x="728" y="293"/>
                      </a:cubicBezTo>
                      <a:cubicBezTo>
                        <a:pt x="726" y="300"/>
                        <a:pt x="724" y="306"/>
                        <a:pt x="722" y="312"/>
                      </a:cubicBezTo>
                      <a:cubicBezTo>
                        <a:pt x="724" y="313"/>
                        <a:pt x="725" y="313"/>
                        <a:pt x="726" y="314"/>
                      </a:cubicBezTo>
                      <a:cubicBezTo>
                        <a:pt x="745" y="321"/>
                        <a:pt x="764" y="323"/>
                        <a:pt x="783" y="320"/>
                      </a:cubicBezTo>
                      <a:cubicBezTo>
                        <a:pt x="813" y="316"/>
                        <a:pt x="830" y="300"/>
                        <a:pt x="836" y="271"/>
                      </a:cubicBezTo>
                      <a:cubicBezTo>
                        <a:pt x="838" y="266"/>
                        <a:pt x="838" y="260"/>
                        <a:pt x="839" y="254"/>
                      </a:cubicBezTo>
                      <a:cubicBezTo>
                        <a:pt x="839" y="209"/>
                        <a:pt x="839" y="164"/>
                        <a:pt x="839" y="119"/>
                      </a:cubicBezTo>
                      <a:close/>
                      <a:moveTo>
                        <a:pt x="815" y="212"/>
                      </a:moveTo>
                      <a:cubicBezTo>
                        <a:pt x="808" y="234"/>
                        <a:pt x="786" y="246"/>
                        <a:pt x="764" y="240"/>
                      </a:cubicBezTo>
                      <a:cubicBezTo>
                        <a:pt x="752" y="237"/>
                        <a:pt x="744" y="229"/>
                        <a:pt x="740" y="218"/>
                      </a:cubicBezTo>
                      <a:cubicBezTo>
                        <a:pt x="732" y="197"/>
                        <a:pt x="732" y="176"/>
                        <a:pt x="742" y="156"/>
                      </a:cubicBezTo>
                      <a:cubicBezTo>
                        <a:pt x="750" y="140"/>
                        <a:pt x="766" y="133"/>
                        <a:pt x="784" y="135"/>
                      </a:cubicBezTo>
                      <a:cubicBezTo>
                        <a:pt x="799" y="137"/>
                        <a:pt x="812" y="149"/>
                        <a:pt x="816" y="163"/>
                      </a:cubicBezTo>
                      <a:cubicBezTo>
                        <a:pt x="817" y="171"/>
                        <a:pt x="817" y="178"/>
                        <a:pt x="818" y="187"/>
                      </a:cubicBezTo>
                      <a:cubicBezTo>
                        <a:pt x="817" y="195"/>
                        <a:pt x="817" y="204"/>
                        <a:pt x="815" y="212"/>
                      </a:cubicBezTo>
                      <a:close/>
                      <a:moveTo>
                        <a:pt x="355" y="256"/>
                      </a:moveTo>
                      <a:cubicBezTo>
                        <a:pt x="362" y="256"/>
                        <a:pt x="369" y="256"/>
                        <a:pt x="376" y="256"/>
                      </a:cubicBezTo>
                      <a:cubicBezTo>
                        <a:pt x="376" y="250"/>
                        <a:pt x="376" y="244"/>
                        <a:pt x="376" y="236"/>
                      </a:cubicBezTo>
                      <a:cubicBezTo>
                        <a:pt x="378" y="239"/>
                        <a:pt x="379" y="240"/>
                        <a:pt x="380" y="242"/>
                      </a:cubicBezTo>
                      <a:cubicBezTo>
                        <a:pt x="386" y="250"/>
                        <a:pt x="394" y="256"/>
                        <a:pt x="403" y="258"/>
                      </a:cubicBezTo>
                      <a:cubicBezTo>
                        <a:pt x="426" y="264"/>
                        <a:pt x="455" y="258"/>
                        <a:pt x="470" y="230"/>
                      </a:cubicBezTo>
                      <a:cubicBezTo>
                        <a:pt x="483" y="207"/>
                        <a:pt x="484" y="182"/>
                        <a:pt x="477" y="157"/>
                      </a:cubicBezTo>
                      <a:cubicBezTo>
                        <a:pt x="471" y="135"/>
                        <a:pt x="456" y="120"/>
                        <a:pt x="433" y="117"/>
                      </a:cubicBezTo>
                      <a:cubicBezTo>
                        <a:pt x="410" y="114"/>
                        <a:pt x="391" y="121"/>
                        <a:pt x="378" y="142"/>
                      </a:cubicBezTo>
                      <a:cubicBezTo>
                        <a:pt x="378" y="142"/>
                        <a:pt x="377" y="143"/>
                        <a:pt x="376" y="144"/>
                      </a:cubicBezTo>
                      <a:cubicBezTo>
                        <a:pt x="376" y="142"/>
                        <a:pt x="376" y="141"/>
                        <a:pt x="376" y="139"/>
                      </a:cubicBezTo>
                      <a:cubicBezTo>
                        <a:pt x="376" y="127"/>
                        <a:pt x="376" y="115"/>
                        <a:pt x="376" y="103"/>
                      </a:cubicBezTo>
                      <a:cubicBezTo>
                        <a:pt x="376" y="90"/>
                        <a:pt x="376" y="77"/>
                        <a:pt x="376" y="63"/>
                      </a:cubicBezTo>
                      <a:cubicBezTo>
                        <a:pt x="376" y="62"/>
                        <a:pt x="375" y="60"/>
                        <a:pt x="374" y="60"/>
                      </a:cubicBezTo>
                      <a:cubicBezTo>
                        <a:pt x="368" y="58"/>
                        <a:pt x="361" y="56"/>
                        <a:pt x="355" y="54"/>
                      </a:cubicBezTo>
                      <a:cubicBezTo>
                        <a:pt x="355" y="122"/>
                        <a:pt x="355" y="189"/>
                        <a:pt x="355" y="256"/>
                      </a:cubicBezTo>
                      <a:close/>
                      <a:moveTo>
                        <a:pt x="452" y="219"/>
                      </a:moveTo>
                      <a:cubicBezTo>
                        <a:pt x="444" y="235"/>
                        <a:pt x="430" y="243"/>
                        <a:pt x="413" y="242"/>
                      </a:cubicBezTo>
                      <a:cubicBezTo>
                        <a:pt x="397" y="241"/>
                        <a:pt x="383" y="230"/>
                        <a:pt x="378" y="214"/>
                      </a:cubicBezTo>
                      <a:cubicBezTo>
                        <a:pt x="377" y="211"/>
                        <a:pt x="376" y="207"/>
                        <a:pt x="376" y="203"/>
                      </a:cubicBezTo>
                      <a:cubicBezTo>
                        <a:pt x="376" y="192"/>
                        <a:pt x="375" y="181"/>
                        <a:pt x="377" y="171"/>
                      </a:cubicBezTo>
                      <a:cubicBezTo>
                        <a:pt x="382" y="139"/>
                        <a:pt x="412" y="128"/>
                        <a:pt x="435" y="138"/>
                      </a:cubicBezTo>
                      <a:cubicBezTo>
                        <a:pt x="448" y="143"/>
                        <a:pt x="454" y="155"/>
                        <a:pt x="457" y="168"/>
                      </a:cubicBezTo>
                      <a:cubicBezTo>
                        <a:pt x="458" y="174"/>
                        <a:pt x="458" y="179"/>
                        <a:pt x="459" y="185"/>
                      </a:cubicBezTo>
                      <a:cubicBezTo>
                        <a:pt x="458" y="196"/>
                        <a:pt x="457" y="208"/>
                        <a:pt x="452" y="219"/>
                      </a:cubicBezTo>
                      <a:close/>
                      <a:moveTo>
                        <a:pt x="569" y="257"/>
                      </a:moveTo>
                      <a:cubicBezTo>
                        <a:pt x="573" y="257"/>
                        <a:pt x="578" y="257"/>
                        <a:pt x="582" y="257"/>
                      </a:cubicBezTo>
                      <a:cubicBezTo>
                        <a:pt x="590" y="257"/>
                        <a:pt x="590" y="257"/>
                        <a:pt x="590" y="248"/>
                      </a:cubicBezTo>
                      <a:cubicBezTo>
                        <a:pt x="590" y="223"/>
                        <a:pt x="590" y="198"/>
                        <a:pt x="591" y="173"/>
                      </a:cubicBezTo>
                      <a:cubicBezTo>
                        <a:pt x="591" y="153"/>
                        <a:pt x="607" y="135"/>
                        <a:pt x="627" y="135"/>
                      </a:cubicBezTo>
                      <a:cubicBezTo>
                        <a:pt x="642" y="134"/>
                        <a:pt x="653" y="141"/>
                        <a:pt x="657" y="154"/>
                      </a:cubicBezTo>
                      <a:cubicBezTo>
                        <a:pt x="659" y="160"/>
                        <a:pt x="661" y="167"/>
                        <a:pt x="661" y="173"/>
                      </a:cubicBezTo>
                      <a:cubicBezTo>
                        <a:pt x="661" y="200"/>
                        <a:pt x="661" y="226"/>
                        <a:pt x="661" y="252"/>
                      </a:cubicBezTo>
                      <a:cubicBezTo>
                        <a:pt x="661" y="253"/>
                        <a:pt x="661" y="255"/>
                        <a:pt x="661" y="256"/>
                      </a:cubicBezTo>
                      <a:cubicBezTo>
                        <a:pt x="668" y="256"/>
                        <a:pt x="675" y="256"/>
                        <a:pt x="683" y="256"/>
                      </a:cubicBezTo>
                      <a:cubicBezTo>
                        <a:pt x="683" y="255"/>
                        <a:pt x="683" y="254"/>
                        <a:pt x="683" y="253"/>
                      </a:cubicBezTo>
                      <a:cubicBezTo>
                        <a:pt x="683" y="226"/>
                        <a:pt x="683" y="199"/>
                        <a:pt x="683" y="172"/>
                      </a:cubicBezTo>
                      <a:cubicBezTo>
                        <a:pt x="683" y="165"/>
                        <a:pt x="682" y="157"/>
                        <a:pt x="680" y="149"/>
                      </a:cubicBezTo>
                      <a:cubicBezTo>
                        <a:pt x="676" y="134"/>
                        <a:pt x="667" y="123"/>
                        <a:pt x="652" y="118"/>
                      </a:cubicBezTo>
                      <a:cubicBezTo>
                        <a:pt x="631" y="113"/>
                        <a:pt x="608" y="118"/>
                        <a:pt x="594" y="138"/>
                      </a:cubicBezTo>
                      <a:cubicBezTo>
                        <a:pt x="593" y="140"/>
                        <a:pt x="592" y="141"/>
                        <a:pt x="591" y="143"/>
                      </a:cubicBezTo>
                      <a:cubicBezTo>
                        <a:pt x="590" y="141"/>
                        <a:pt x="590" y="139"/>
                        <a:pt x="590" y="138"/>
                      </a:cubicBezTo>
                      <a:cubicBezTo>
                        <a:pt x="590" y="133"/>
                        <a:pt x="590" y="128"/>
                        <a:pt x="590" y="123"/>
                      </a:cubicBezTo>
                      <a:cubicBezTo>
                        <a:pt x="590" y="121"/>
                        <a:pt x="590" y="119"/>
                        <a:pt x="588" y="120"/>
                      </a:cubicBezTo>
                      <a:cubicBezTo>
                        <a:pt x="582" y="120"/>
                        <a:pt x="575" y="120"/>
                        <a:pt x="569" y="120"/>
                      </a:cubicBezTo>
                      <a:cubicBezTo>
                        <a:pt x="569" y="165"/>
                        <a:pt x="569" y="211"/>
                        <a:pt x="569" y="257"/>
                      </a:cubicBezTo>
                      <a:close/>
                      <a:moveTo>
                        <a:pt x="510" y="256"/>
                      </a:moveTo>
                      <a:cubicBezTo>
                        <a:pt x="518" y="256"/>
                        <a:pt x="524" y="256"/>
                        <a:pt x="531" y="256"/>
                      </a:cubicBezTo>
                      <a:cubicBezTo>
                        <a:pt x="531" y="211"/>
                        <a:pt x="531" y="165"/>
                        <a:pt x="531" y="120"/>
                      </a:cubicBezTo>
                      <a:cubicBezTo>
                        <a:pt x="526" y="120"/>
                        <a:pt x="520" y="120"/>
                        <a:pt x="515" y="120"/>
                      </a:cubicBezTo>
                      <a:cubicBezTo>
                        <a:pt x="513" y="120"/>
                        <a:pt x="512" y="120"/>
                        <a:pt x="510" y="120"/>
                      </a:cubicBezTo>
                      <a:cubicBezTo>
                        <a:pt x="510" y="165"/>
                        <a:pt x="510" y="211"/>
                        <a:pt x="510" y="256"/>
                      </a:cubicBezTo>
                      <a:close/>
                      <a:moveTo>
                        <a:pt x="521" y="59"/>
                      </a:moveTo>
                      <a:cubicBezTo>
                        <a:pt x="513" y="59"/>
                        <a:pt x="507" y="65"/>
                        <a:pt x="507" y="73"/>
                      </a:cubicBezTo>
                      <a:cubicBezTo>
                        <a:pt x="507" y="81"/>
                        <a:pt x="513" y="87"/>
                        <a:pt x="521" y="87"/>
                      </a:cubicBezTo>
                      <a:cubicBezTo>
                        <a:pt x="529" y="87"/>
                        <a:pt x="535" y="81"/>
                        <a:pt x="535" y="73"/>
                      </a:cubicBezTo>
                      <a:cubicBezTo>
                        <a:pt x="535" y="65"/>
                        <a:pt x="529" y="59"/>
                        <a:pt x="521" y="59"/>
                      </a:cubicBezTo>
                      <a:close/>
                    </a:path>
                  </a:pathLst>
                </a:custGeom>
                <a:solidFill>
                  <a:schemeClr val="bg1"/>
                </a:solidFill>
                <a:ln>
                  <a:noFill/>
                </a:ln>
              </p:spPr>
              <p:txBody>
                <a:bodyPr vert="horz" wrap="square" lIns="93260" tIns="46630" rIns="93260" bIns="46630" numCol="1" anchor="t" anchorCtr="0" compatLnSpc="1">
                  <a:prstTxWarp prst="textNoShape">
                    <a:avLst/>
                  </a:prstTxWarp>
                </a:bodyPr>
                <a:lstStyle/>
                <a:p>
                  <a:endParaRPr lang="en-US" sz="1873"/>
                </a:p>
              </p:txBody>
            </p:sp>
            <p:sp>
              <p:nvSpPr>
                <p:cNvPr id="50" name="Freeform 45"/>
                <p:cNvSpPr>
                  <a:spLocks noChangeAspect="1" noEditPoints="1"/>
                </p:cNvSpPr>
                <p:nvPr/>
              </p:nvSpPr>
              <p:spPr bwMode="auto">
                <a:xfrm>
                  <a:off x="7846726" y="2947924"/>
                  <a:ext cx="1600200" cy="283464"/>
                </a:xfrm>
                <a:custGeom>
                  <a:avLst/>
                  <a:gdLst>
                    <a:gd name="T0" fmla="*/ 784 w 1460"/>
                    <a:gd name="T1" fmla="*/ 14 h 256"/>
                    <a:gd name="T2" fmla="*/ 928 w 1460"/>
                    <a:gd name="T3" fmla="*/ 73 h 256"/>
                    <a:gd name="T4" fmla="*/ 817 w 1460"/>
                    <a:gd name="T5" fmla="*/ 161 h 256"/>
                    <a:gd name="T6" fmla="*/ 872 w 1460"/>
                    <a:gd name="T7" fmla="*/ 130 h 256"/>
                    <a:gd name="T8" fmla="*/ 848 w 1460"/>
                    <a:gd name="T9" fmla="*/ 39 h 256"/>
                    <a:gd name="T10" fmla="*/ 307 w 1460"/>
                    <a:gd name="T11" fmla="*/ 246 h 256"/>
                    <a:gd name="T12" fmla="*/ 271 w 1460"/>
                    <a:gd name="T13" fmla="*/ 80 h 256"/>
                    <a:gd name="T14" fmla="*/ 194 w 1460"/>
                    <a:gd name="T15" fmla="*/ 108 h 256"/>
                    <a:gd name="T16" fmla="*/ 194 w 1460"/>
                    <a:gd name="T17" fmla="*/ 251 h 256"/>
                    <a:gd name="T18" fmla="*/ 207 w 1460"/>
                    <a:gd name="T19" fmla="*/ 116 h 256"/>
                    <a:gd name="T20" fmla="*/ 280 w 1460"/>
                    <a:gd name="T21" fmla="*/ 245 h 256"/>
                    <a:gd name="T22" fmla="*/ 751 w 1460"/>
                    <a:gd name="T23" fmla="*/ 173 h 256"/>
                    <a:gd name="T24" fmla="*/ 677 w 1460"/>
                    <a:gd name="T25" fmla="*/ 231 h 256"/>
                    <a:gd name="T26" fmla="*/ 739 w 1460"/>
                    <a:gd name="T27" fmla="*/ 217 h 256"/>
                    <a:gd name="T28" fmla="*/ 663 w 1460"/>
                    <a:gd name="T29" fmla="*/ 254 h 256"/>
                    <a:gd name="T30" fmla="*/ 665 w 1460"/>
                    <a:gd name="T31" fmla="*/ 79 h 256"/>
                    <a:gd name="T32" fmla="*/ 751 w 1460"/>
                    <a:gd name="T33" fmla="*/ 169 h 256"/>
                    <a:gd name="T34" fmla="*/ 699 w 1460"/>
                    <a:gd name="T35" fmla="*/ 104 h 256"/>
                    <a:gd name="T36" fmla="*/ 112 w 1460"/>
                    <a:gd name="T37" fmla="*/ 13 h 256"/>
                    <a:gd name="T38" fmla="*/ 19 w 1460"/>
                    <a:gd name="T39" fmla="*/ 116 h 256"/>
                    <a:gd name="T40" fmla="*/ 104 w 1460"/>
                    <a:gd name="T41" fmla="*/ 198 h 256"/>
                    <a:gd name="T42" fmla="*/ 1 w 1460"/>
                    <a:gd name="T43" fmla="*/ 209 h 256"/>
                    <a:gd name="T44" fmla="*/ 99 w 1460"/>
                    <a:gd name="T45" fmla="*/ 246 h 256"/>
                    <a:gd name="T46" fmla="*/ 71 w 1460"/>
                    <a:gd name="T47" fmla="*/ 118 h 256"/>
                    <a:gd name="T48" fmla="*/ 58 w 1460"/>
                    <a:gd name="T49" fmla="*/ 37 h 256"/>
                    <a:gd name="T50" fmla="*/ 123 w 1460"/>
                    <a:gd name="T51" fmla="*/ 17 h 256"/>
                    <a:gd name="T52" fmla="*/ 439 w 1460"/>
                    <a:gd name="T53" fmla="*/ 225 h 256"/>
                    <a:gd name="T54" fmla="*/ 334 w 1460"/>
                    <a:gd name="T55" fmla="*/ 211 h 256"/>
                    <a:gd name="T56" fmla="*/ 435 w 1460"/>
                    <a:gd name="T57" fmla="*/ 144 h 256"/>
                    <a:gd name="T58" fmla="*/ 413 w 1460"/>
                    <a:gd name="T59" fmla="*/ 101 h 256"/>
                    <a:gd name="T60" fmla="*/ 350 w 1460"/>
                    <a:gd name="T61" fmla="*/ 118 h 256"/>
                    <a:gd name="T62" fmla="*/ 414 w 1460"/>
                    <a:gd name="T63" fmla="*/ 77 h 256"/>
                    <a:gd name="T64" fmla="*/ 468 w 1460"/>
                    <a:gd name="T65" fmla="*/ 247 h 256"/>
                    <a:gd name="T66" fmla="*/ 401 w 1460"/>
                    <a:gd name="T67" fmla="*/ 171 h 256"/>
                    <a:gd name="T68" fmla="*/ 426 w 1460"/>
                    <a:gd name="T69" fmla="*/ 219 h 256"/>
                    <a:gd name="T70" fmla="*/ 1089 w 1460"/>
                    <a:gd name="T71" fmla="*/ 212 h 256"/>
                    <a:gd name="T72" fmla="*/ 939 w 1460"/>
                    <a:gd name="T73" fmla="*/ 128 h 256"/>
                    <a:gd name="T74" fmla="*/ 1099 w 1460"/>
                    <a:gd name="T75" fmla="*/ 164 h 256"/>
                    <a:gd name="T76" fmla="*/ 1004 w 1460"/>
                    <a:gd name="T77" fmla="*/ 101 h 256"/>
                    <a:gd name="T78" fmla="*/ 1012 w 1460"/>
                    <a:gd name="T79" fmla="*/ 232 h 256"/>
                    <a:gd name="T80" fmla="*/ 1227 w 1460"/>
                    <a:gd name="T81" fmla="*/ 251 h 256"/>
                    <a:gd name="T82" fmla="*/ 1270 w 1460"/>
                    <a:gd name="T83" fmla="*/ 101 h 256"/>
                    <a:gd name="T84" fmla="*/ 1313 w 1460"/>
                    <a:gd name="T85" fmla="*/ 245 h 256"/>
                    <a:gd name="T86" fmla="*/ 1340 w 1460"/>
                    <a:gd name="T87" fmla="*/ 146 h 256"/>
                    <a:gd name="T88" fmla="*/ 1262 w 1460"/>
                    <a:gd name="T89" fmla="*/ 80 h 256"/>
                    <a:gd name="T90" fmla="*/ 1200 w 1460"/>
                    <a:gd name="T91" fmla="*/ 82 h 256"/>
                    <a:gd name="T92" fmla="*/ 1417 w 1460"/>
                    <a:gd name="T93" fmla="*/ 31 h 256"/>
                    <a:gd name="T94" fmla="*/ 1361 w 1460"/>
                    <a:gd name="T95" fmla="*/ 105 h 256"/>
                    <a:gd name="T96" fmla="*/ 1392 w 1460"/>
                    <a:gd name="T97" fmla="*/ 224 h 256"/>
                    <a:gd name="T98" fmla="*/ 1460 w 1460"/>
                    <a:gd name="T99" fmla="*/ 246 h 256"/>
                    <a:gd name="T100" fmla="*/ 1419 w 1460"/>
                    <a:gd name="T101" fmla="*/ 216 h 256"/>
                    <a:gd name="T102" fmla="*/ 1459 w 1460"/>
                    <a:gd name="T103" fmla="*/ 104 h 256"/>
                    <a:gd name="T104" fmla="*/ 535 w 1460"/>
                    <a:gd name="T105" fmla="*/ 246 h 256"/>
                    <a:gd name="T106" fmla="*/ 570 w 1460"/>
                    <a:gd name="T107" fmla="*/ 104 h 256"/>
                    <a:gd name="T108" fmla="*/ 594 w 1460"/>
                    <a:gd name="T109" fmla="*/ 80 h 256"/>
                    <a:gd name="T110" fmla="*/ 535 w 1460"/>
                    <a:gd name="T111" fmla="*/ 82 h 256"/>
                    <a:gd name="T112" fmla="*/ 1130 w 1460"/>
                    <a:gd name="T113" fmla="*/ 82 h 256"/>
                    <a:gd name="T114" fmla="*/ 1144 w 1460"/>
                    <a:gd name="T115" fmla="*/ 3 h 256"/>
                    <a:gd name="T116" fmla="*/ 1144 w 1460"/>
                    <a:gd name="T117" fmla="*/ 3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460" h="256">
                      <a:moveTo>
                        <a:pt x="811" y="161"/>
                      </a:moveTo>
                      <a:cubicBezTo>
                        <a:pt x="811" y="191"/>
                        <a:pt x="811" y="221"/>
                        <a:pt x="811" y="251"/>
                      </a:cubicBezTo>
                      <a:cubicBezTo>
                        <a:pt x="802" y="251"/>
                        <a:pt x="793" y="251"/>
                        <a:pt x="784" y="251"/>
                      </a:cubicBezTo>
                      <a:cubicBezTo>
                        <a:pt x="784" y="172"/>
                        <a:pt x="784" y="93"/>
                        <a:pt x="784" y="14"/>
                      </a:cubicBezTo>
                      <a:cubicBezTo>
                        <a:pt x="785" y="13"/>
                        <a:pt x="786" y="13"/>
                        <a:pt x="787" y="13"/>
                      </a:cubicBezTo>
                      <a:cubicBezTo>
                        <a:pt x="808" y="13"/>
                        <a:pt x="829" y="13"/>
                        <a:pt x="850" y="13"/>
                      </a:cubicBezTo>
                      <a:cubicBezTo>
                        <a:pt x="861" y="13"/>
                        <a:pt x="873" y="15"/>
                        <a:pt x="884" y="18"/>
                      </a:cubicBezTo>
                      <a:cubicBezTo>
                        <a:pt x="910" y="27"/>
                        <a:pt x="925" y="46"/>
                        <a:pt x="928" y="73"/>
                      </a:cubicBezTo>
                      <a:cubicBezTo>
                        <a:pt x="930" y="86"/>
                        <a:pt x="929" y="98"/>
                        <a:pt x="925" y="110"/>
                      </a:cubicBezTo>
                      <a:cubicBezTo>
                        <a:pt x="917" y="133"/>
                        <a:pt x="901" y="147"/>
                        <a:pt x="878" y="155"/>
                      </a:cubicBezTo>
                      <a:cubicBezTo>
                        <a:pt x="867" y="160"/>
                        <a:pt x="856" y="161"/>
                        <a:pt x="844" y="161"/>
                      </a:cubicBezTo>
                      <a:cubicBezTo>
                        <a:pt x="835" y="161"/>
                        <a:pt x="826" y="161"/>
                        <a:pt x="817" y="161"/>
                      </a:cubicBezTo>
                      <a:cubicBezTo>
                        <a:pt x="815" y="161"/>
                        <a:pt x="814" y="161"/>
                        <a:pt x="811" y="161"/>
                      </a:cubicBezTo>
                      <a:close/>
                      <a:moveTo>
                        <a:pt x="812" y="136"/>
                      </a:moveTo>
                      <a:cubicBezTo>
                        <a:pt x="826" y="136"/>
                        <a:pt x="840" y="136"/>
                        <a:pt x="854" y="135"/>
                      </a:cubicBezTo>
                      <a:cubicBezTo>
                        <a:pt x="860" y="135"/>
                        <a:pt x="867" y="133"/>
                        <a:pt x="872" y="130"/>
                      </a:cubicBezTo>
                      <a:cubicBezTo>
                        <a:pt x="886" y="124"/>
                        <a:pt x="894" y="115"/>
                        <a:pt x="898" y="101"/>
                      </a:cubicBezTo>
                      <a:cubicBezTo>
                        <a:pt x="900" y="92"/>
                        <a:pt x="900" y="84"/>
                        <a:pt x="899" y="75"/>
                      </a:cubicBezTo>
                      <a:cubicBezTo>
                        <a:pt x="896" y="58"/>
                        <a:pt x="886" y="47"/>
                        <a:pt x="870" y="42"/>
                      </a:cubicBezTo>
                      <a:cubicBezTo>
                        <a:pt x="863" y="40"/>
                        <a:pt x="856" y="39"/>
                        <a:pt x="848" y="39"/>
                      </a:cubicBezTo>
                      <a:cubicBezTo>
                        <a:pt x="837" y="39"/>
                        <a:pt x="826" y="39"/>
                        <a:pt x="815" y="39"/>
                      </a:cubicBezTo>
                      <a:cubicBezTo>
                        <a:pt x="814" y="39"/>
                        <a:pt x="813" y="39"/>
                        <a:pt x="812" y="39"/>
                      </a:cubicBezTo>
                      <a:cubicBezTo>
                        <a:pt x="812" y="71"/>
                        <a:pt x="812" y="103"/>
                        <a:pt x="812" y="136"/>
                      </a:cubicBezTo>
                      <a:close/>
                      <a:moveTo>
                        <a:pt x="307" y="246"/>
                      </a:moveTo>
                      <a:cubicBezTo>
                        <a:pt x="307" y="237"/>
                        <a:pt x="307" y="228"/>
                        <a:pt x="307" y="219"/>
                      </a:cubicBezTo>
                      <a:cubicBezTo>
                        <a:pt x="307" y="193"/>
                        <a:pt x="307" y="167"/>
                        <a:pt x="307" y="141"/>
                      </a:cubicBezTo>
                      <a:cubicBezTo>
                        <a:pt x="307" y="129"/>
                        <a:pt x="305" y="117"/>
                        <a:pt x="300" y="106"/>
                      </a:cubicBezTo>
                      <a:cubicBezTo>
                        <a:pt x="294" y="93"/>
                        <a:pt x="285" y="84"/>
                        <a:pt x="271" y="80"/>
                      </a:cubicBezTo>
                      <a:cubicBezTo>
                        <a:pt x="258" y="76"/>
                        <a:pt x="245" y="76"/>
                        <a:pt x="231" y="80"/>
                      </a:cubicBezTo>
                      <a:cubicBezTo>
                        <a:pt x="217" y="84"/>
                        <a:pt x="206" y="93"/>
                        <a:pt x="197" y="105"/>
                      </a:cubicBezTo>
                      <a:cubicBezTo>
                        <a:pt x="196" y="106"/>
                        <a:pt x="195" y="107"/>
                        <a:pt x="194" y="109"/>
                      </a:cubicBezTo>
                      <a:cubicBezTo>
                        <a:pt x="194" y="108"/>
                        <a:pt x="194" y="108"/>
                        <a:pt x="194" y="108"/>
                      </a:cubicBezTo>
                      <a:cubicBezTo>
                        <a:pt x="194" y="72"/>
                        <a:pt x="194" y="36"/>
                        <a:pt x="194" y="0"/>
                      </a:cubicBezTo>
                      <a:cubicBezTo>
                        <a:pt x="184" y="0"/>
                        <a:pt x="175" y="0"/>
                        <a:pt x="167" y="0"/>
                      </a:cubicBezTo>
                      <a:cubicBezTo>
                        <a:pt x="167" y="84"/>
                        <a:pt x="167" y="167"/>
                        <a:pt x="167" y="251"/>
                      </a:cubicBezTo>
                      <a:cubicBezTo>
                        <a:pt x="176" y="251"/>
                        <a:pt x="184" y="251"/>
                        <a:pt x="194" y="251"/>
                      </a:cubicBezTo>
                      <a:cubicBezTo>
                        <a:pt x="194" y="249"/>
                        <a:pt x="194" y="247"/>
                        <a:pt x="194" y="245"/>
                      </a:cubicBezTo>
                      <a:cubicBezTo>
                        <a:pt x="194" y="216"/>
                        <a:pt x="194" y="187"/>
                        <a:pt x="194" y="158"/>
                      </a:cubicBezTo>
                      <a:cubicBezTo>
                        <a:pt x="194" y="155"/>
                        <a:pt x="194" y="152"/>
                        <a:pt x="194" y="149"/>
                      </a:cubicBezTo>
                      <a:cubicBezTo>
                        <a:pt x="195" y="137"/>
                        <a:pt x="198" y="126"/>
                        <a:pt x="207" y="116"/>
                      </a:cubicBezTo>
                      <a:cubicBezTo>
                        <a:pt x="219" y="102"/>
                        <a:pt x="235" y="97"/>
                        <a:pt x="253" y="102"/>
                      </a:cubicBezTo>
                      <a:cubicBezTo>
                        <a:pt x="266" y="105"/>
                        <a:pt x="272" y="114"/>
                        <a:pt x="276" y="126"/>
                      </a:cubicBezTo>
                      <a:cubicBezTo>
                        <a:pt x="279" y="135"/>
                        <a:pt x="280" y="144"/>
                        <a:pt x="280" y="153"/>
                      </a:cubicBezTo>
                      <a:cubicBezTo>
                        <a:pt x="280" y="184"/>
                        <a:pt x="280" y="215"/>
                        <a:pt x="280" y="245"/>
                      </a:cubicBezTo>
                      <a:cubicBezTo>
                        <a:pt x="280" y="247"/>
                        <a:pt x="280" y="249"/>
                        <a:pt x="280" y="251"/>
                      </a:cubicBezTo>
                      <a:cubicBezTo>
                        <a:pt x="289" y="251"/>
                        <a:pt x="298" y="251"/>
                        <a:pt x="307" y="251"/>
                      </a:cubicBezTo>
                      <a:cubicBezTo>
                        <a:pt x="307" y="249"/>
                        <a:pt x="307" y="248"/>
                        <a:pt x="307" y="246"/>
                      </a:cubicBezTo>
                      <a:close/>
                      <a:moveTo>
                        <a:pt x="751" y="173"/>
                      </a:moveTo>
                      <a:cubicBezTo>
                        <a:pt x="711" y="173"/>
                        <a:pt x="671" y="173"/>
                        <a:pt x="632" y="173"/>
                      </a:cubicBezTo>
                      <a:cubicBezTo>
                        <a:pt x="631" y="178"/>
                        <a:pt x="632" y="183"/>
                        <a:pt x="633" y="188"/>
                      </a:cubicBezTo>
                      <a:cubicBezTo>
                        <a:pt x="633" y="192"/>
                        <a:pt x="634" y="196"/>
                        <a:pt x="636" y="200"/>
                      </a:cubicBezTo>
                      <a:cubicBezTo>
                        <a:pt x="643" y="219"/>
                        <a:pt x="657" y="229"/>
                        <a:pt x="677" y="231"/>
                      </a:cubicBezTo>
                      <a:cubicBezTo>
                        <a:pt x="698" y="234"/>
                        <a:pt x="718" y="228"/>
                        <a:pt x="735" y="216"/>
                      </a:cubicBezTo>
                      <a:cubicBezTo>
                        <a:pt x="736" y="215"/>
                        <a:pt x="737" y="215"/>
                        <a:pt x="738" y="214"/>
                      </a:cubicBezTo>
                      <a:cubicBezTo>
                        <a:pt x="738" y="214"/>
                        <a:pt x="738" y="214"/>
                        <a:pt x="739" y="214"/>
                      </a:cubicBezTo>
                      <a:cubicBezTo>
                        <a:pt x="739" y="215"/>
                        <a:pt x="739" y="216"/>
                        <a:pt x="739" y="217"/>
                      </a:cubicBezTo>
                      <a:cubicBezTo>
                        <a:pt x="739" y="223"/>
                        <a:pt x="739" y="229"/>
                        <a:pt x="739" y="235"/>
                      </a:cubicBezTo>
                      <a:cubicBezTo>
                        <a:pt x="739" y="238"/>
                        <a:pt x="738" y="240"/>
                        <a:pt x="736" y="241"/>
                      </a:cubicBezTo>
                      <a:cubicBezTo>
                        <a:pt x="727" y="247"/>
                        <a:pt x="717" y="251"/>
                        <a:pt x="706" y="253"/>
                      </a:cubicBezTo>
                      <a:cubicBezTo>
                        <a:pt x="692" y="255"/>
                        <a:pt x="677" y="256"/>
                        <a:pt x="663" y="254"/>
                      </a:cubicBezTo>
                      <a:cubicBezTo>
                        <a:pt x="636" y="249"/>
                        <a:pt x="619" y="233"/>
                        <a:pt x="610" y="208"/>
                      </a:cubicBezTo>
                      <a:cubicBezTo>
                        <a:pt x="604" y="193"/>
                        <a:pt x="602" y="177"/>
                        <a:pt x="603" y="161"/>
                      </a:cubicBezTo>
                      <a:cubicBezTo>
                        <a:pt x="604" y="145"/>
                        <a:pt x="608" y="131"/>
                        <a:pt x="615" y="117"/>
                      </a:cubicBezTo>
                      <a:cubicBezTo>
                        <a:pt x="626" y="97"/>
                        <a:pt x="643" y="84"/>
                        <a:pt x="665" y="79"/>
                      </a:cubicBezTo>
                      <a:cubicBezTo>
                        <a:pt x="679" y="76"/>
                        <a:pt x="693" y="76"/>
                        <a:pt x="707" y="81"/>
                      </a:cubicBezTo>
                      <a:cubicBezTo>
                        <a:pt x="726" y="88"/>
                        <a:pt x="738" y="102"/>
                        <a:pt x="745" y="121"/>
                      </a:cubicBezTo>
                      <a:cubicBezTo>
                        <a:pt x="749" y="132"/>
                        <a:pt x="751" y="144"/>
                        <a:pt x="751" y="156"/>
                      </a:cubicBezTo>
                      <a:cubicBezTo>
                        <a:pt x="751" y="160"/>
                        <a:pt x="751" y="165"/>
                        <a:pt x="751" y="169"/>
                      </a:cubicBezTo>
                      <a:cubicBezTo>
                        <a:pt x="751" y="170"/>
                        <a:pt x="751" y="171"/>
                        <a:pt x="751" y="173"/>
                      </a:cubicBezTo>
                      <a:close/>
                      <a:moveTo>
                        <a:pt x="723" y="149"/>
                      </a:moveTo>
                      <a:cubicBezTo>
                        <a:pt x="723" y="139"/>
                        <a:pt x="721" y="129"/>
                        <a:pt x="716" y="119"/>
                      </a:cubicBezTo>
                      <a:cubicBezTo>
                        <a:pt x="712" y="112"/>
                        <a:pt x="706" y="107"/>
                        <a:pt x="699" y="104"/>
                      </a:cubicBezTo>
                      <a:cubicBezTo>
                        <a:pt x="685" y="98"/>
                        <a:pt x="671" y="99"/>
                        <a:pt x="658" y="106"/>
                      </a:cubicBezTo>
                      <a:cubicBezTo>
                        <a:pt x="642" y="116"/>
                        <a:pt x="635" y="131"/>
                        <a:pt x="632" y="149"/>
                      </a:cubicBezTo>
                      <a:cubicBezTo>
                        <a:pt x="635" y="150"/>
                        <a:pt x="718" y="150"/>
                        <a:pt x="723" y="149"/>
                      </a:cubicBezTo>
                      <a:close/>
                      <a:moveTo>
                        <a:pt x="112" y="13"/>
                      </a:moveTo>
                      <a:cubicBezTo>
                        <a:pt x="98" y="9"/>
                        <a:pt x="84" y="9"/>
                        <a:pt x="71" y="10"/>
                      </a:cubicBezTo>
                      <a:cubicBezTo>
                        <a:pt x="62" y="10"/>
                        <a:pt x="54" y="11"/>
                        <a:pt x="46" y="14"/>
                      </a:cubicBezTo>
                      <a:cubicBezTo>
                        <a:pt x="21" y="23"/>
                        <a:pt x="4" y="39"/>
                        <a:pt x="2" y="67"/>
                      </a:cubicBezTo>
                      <a:cubicBezTo>
                        <a:pt x="0" y="86"/>
                        <a:pt x="5" y="103"/>
                        <a:pt x="19" y="116"/>
                      </a:cubicBezTo>
                      <a:cubicBezTo>
                        <a:pt x="28" y="124"/>
                        <a:pt x="37" y="130"/>
                        <a:pt x="47" y="136"/>
                      </a:cubicBezTo>
                      <a:cubicBezTo>
                        <a:pt x="54" y="141"/>
                        <a:pt x="63" y="145"/>
                        <a:pt x="70" y="150"/>
                      </a:cubicBezTo>
                      <a:cubicBezTo>
                        <a:pt x="78" y="155"/>
                        <a:pt x="85" y="160"/>
                        <a:pt x="91" y="166"/>
                      </a:cubicBezTo>
                      <a:cubicBezTo>
                        <a:pt x="101" y="174"/>
                        <a:pt x="105" y="186"/>
                        <a:pt x="104" y="198"/>
                      </a:cubicBezTo>
                      <a:cubicBezTo>
                        <a:pt x="103" y="212"/>
                        <a:pt x="96" y="222"/>
                        <a:pt x="82" y="226"/>
                      </a:cubicBezTo>
                      <a:cubicBezTo>
                        <a:pt x="78" y="228"/>
                        <a:pt x="73" y="229"/>
                        <a:pt x="69" y="229"/>
                      </a:cubicBezTo>
                      <a:cubicBezTo>
                        <a:pt x="45" y="232"/>
                        <a:pt x="23" y="225"/>
                        <a:pt x="4" y="211"/>
                      </a:cubicBezTo>
                      <a:cubicBezTo>
                        <a:pt x="3" y="210"/>
                        <a:pt x="2" y="210"/>
                        <a:pt x="1" y="209"/>
                      </a:cubicBezTo>
                      <a:cubicBezTo>
                        <a:pt x="1" y="218"/>
                        <a:pt x="1" y="226"/>
                        <a:pt x="1" y="235"/>
                      </a:cubicBezTo>
                      <a:cubicBezTo>
                        <a:pt x="1" y="242"/>
                        <a:pt x="1" y="242"/>
                        <a:pt x="8" y="245"/>
                      </a:cubicBezTo>
                      <a:cubicBezTo>
                        <a:pt x="26" y="253"/>
                        <a:pt x="46" y="256"/>
                        <a:pt x="66" y="255"/>
                      </a:cubicBezTo>
                      <a:cubicBezTo>
                        <a:pt x="77" y="254"/>
                        <a:pt x="88" y="251"/>
                        <a:pt x="99" y="246"/>
                      </a:cubicBezTo>
                      <a:cubicBezTo>
                        <a:pt x="117" y="237"/>
                        <a:pt x="129" y="223"/>
                        <a:pt x="133" y="203"/>
                      </a:cubicBezTo>
                      <a:cubicBezTo>
                        <a:pt x="136" y="182"/>
                        <a:pt x="131" y="164"/>
                        <a:pt x="116" y="150"/>
                      </a:cubicBezTo>
                      <a:cubicBezTo>
                        <a:pt x="110" y="144"/>
                        <a:pt x="104" y="139"/>
                        <a:pt x="97" y="134"/>
                      </a:cubicBezTo>
                      <a:cubicBezTo>
                        <a:pt x="88" y="129"/>
                        <a:pt x="79" y="124"/>
                        <a:pt x="71" y="118"/>
                      </a:cubicBezTo>
                      <a:cubicBezTo>
                        <a:pt x="62" y="113"/>
                        <a:pt x="54" y="108"/>
                        <a:pt x="46" y="102"/>
                      </a:cubicBezTo>
                      <a:cubicBezTo>
                        <a:pt x="36" y="95"/>
                        <a:pt x="31" y="85"/>
                        <a:pt x="31" y="73"/>
                      </a:cubicBezTo>
                      <a:cubicBezTo>
                        <a:pt x="30" y="59"/>
                        <a:pt x="35" y="49"/>
                        <a:pt x="47" y="42"/>
                      </a:cubicBezTo>
                      <a:cubicBezTo>
                        <a:pt x="50" y="40"/>
                        <a:pt x="54" y="38"/>
                        <a:pt x="58" y="37"/>
                      </a:cubicBezTo>
                      <a:cubicBezTo>
                        <a:pt x="67" y="34"/>
                        <a:pt x="76" y="34"/>
                        <a:pt x="85" y="35"/>
                      </a:cubicBezTo>
                      <a:cubicBezTo>
                        <a:pt x="98" y="36"/>
                        <a:pt x="110" y="40"/>
                        <a:pt x="120" y="47"/>
                      </a:cubicBezTo>
                      <a:cubicBezTo>
                        <a:pt x="121" y="47"/>
                        <a:pt x="122" y="48"/>
                        <a:pt x="123" y="48"/>
                      </a:cubicBezTo>
                      <a:cubicBezTo>
                        <a:pt x="123" y="38"/>
                        <a:pt x="123" y="28"/>
                        <a:pt x="123" y="17"/>
                      </a:cubicBezTo>
                      <a:cubicBezTo>
                        <a:pt x="119" y="16"/>
                        <a:pt x="116" y="14"/>
                        <a:pt x="112" y="13"/>
                      </a:cubicBezTo>
                      <a:close/>
                      <a:moveTo>
                        <a:pt x="467" y="251"/>
                      </a:moveTo>
                      <a:cubicBezTo>
                        <a:pt x="458" y="251"/>
                        <a:pt x="450" y="251"/>
                        <a:pt x="441" y="251"/>
                      </a:cubicBezTo>
                      <a:cubicBezTo>
                        <a:pt x="440" y="242"/>
                        <a:pt x="441" y="234"/>
                        <a:pt x="439" y="225"/>
                      </a:cubicBezTo>
                      <a:cubicBezTo>
                        <a:pt x="439" y="227"/>
                        <a:pt x="438" y="228"/>
                        <a:pt x="437" y="229"/>
                      </a:cubicBezTo>
                      <a:cubicBezTo>
                        <a:pt x="426" y="246"/>
                        <a:pt x="410" y="255"/>
                        <a:pt x="389" y="255"/>
                      </a:cubicBezTo>
                      <a:cubicBezTo>
                        <a:pt x="380" y="255"/>
                        <a:pt x="371" y="254"/>
                        <a:pt x="362" y="251"/>
                      </a:cubicBezTo>
                      <a:cubicBezTo>
                        <a:pt x="345" y="243"/>
                        <a:pt x="335" y="230"/>
                        <a:pt x="334" y="211"/>
                      </a:cubicBezTo>
                      <a:cubicBezTo>
                        <a:pt x="333" y="204"/>
                        <a:pt x="334" y="197"/>
                        <a:pt x="335" y="191"/>
                      </a:cubicBezTo>
                      <a:cubicBezTo>
                        <a:pt x="338" y="178"/>
                        <a:pt x="345" y="168"/>
                        <a:pt x="356" y="162"/>
                      </a:cubicBezTo>
                      <a:cubicBezTo>
                        <a:pt x="365" y="156"/>
                        <a:pt x="375" y="153"/>
                        <a:pt x="385" y="151"/>
                      </a:cubicBezTo>
                      <a:cubicBezTo>
                        <a:pt x="402" y="149"/>
                        <a:pt x="419" y="146"/>
                        <a:pt x="435" y="144"/>
                      </a:cubicBezTo>
                      <a:cubicBezTo>
                        <a:pt x="437" y="144"/>
                        <a:pt x="438" y="144"/>
                        <a:pt x="440" y="143"/>
                      </a:cubicBezTo>
                      <a:cubicBezTo>
                        <a:pt x="440" y="141"/>
                        <a:pt x="440" y="138"/>
                        <a:pt x="440" y="136"/>
                      </a:cubicBezTo>
                      <a:cubicBezTo>
                        <a:pt x="440" y="130"/>
                        <a:pt x="438" y="123"/>
                        <a:pt x="436" y="118"/>
                      </a:cubicBezTo>
                      <a:cubicBezTo>
                        <a:pt x="431" y="108"/>
                        <a:pt x="423" y="102"/>
                        <a:pt x="413" y="101"/>
                      </a:cubicBezTo>
                      <a:cubicBezTo>
                        <a:pt x="400" y="99"/>
                        <a:pt x="388" y="101"/>
                        <a:pt x="376" y="106"/>
                      </a:cubicBezTo>
                      <a:cubicBezTo>
                        <a:pt x="368" y="109"/>
                        <a:pt x="361" y="113"/>
                        <a:pt x="354" y="118"/>
                      </a:cubicBezTo>
                      <a:cubicBezTo>
                        <a:pt x="353" y="119"/>
                        <a:pt x="352" y="120"/>
                        <a:pt x="350" y="121"/>
                      </a:cubicBezTo>
                      <a:cubicBezTo>
                        <a:pt x="350" y="119"/>
                        <a:pt x="350" y="119"/>
                        <a:pt x="350" y="118"/>
                      </a:cubicBezTo>
                      <a:cubicBezTo>
                        <a:pt x="350" y="111"/>
                        <a:pt x="350" y="103"/>
                        <a:pt x="350" y="96"/>
                      </a:cubicBezTo>
                      <a:cubicBezTo>
                        <a:pt x="350" y="94"/>
                        <a:pt x="351" y="92"/>
                        <a:pt x="353" y="91"/>
                      </a:cubicBezTo>
                      <a:cubicBezTo>
                        <a:pt x="357" y="90"/>
                        <a:pt x="361" y="87"/>
                        <a:pt x="365" y="86"/>
                      </a:cubicBezTo>
                      <a:cubicBezTo>
                        <a:pt x="381" y="80"/>
                        <a:pt x="397" y="76"/>
                        <a:pt x="414" y="77"/>
                      </a:cubicBezTo>
                      <a:cubicBezTo>
                        <a:pt x="420" y="78"/>
                        <a:pt x="426" y="79"/>
                        <a:pt x="432" y="80"/>
                      </a:cubicBezTo>
                      <a:cubicBezTo>
                        <a:pt x="447" y="85"/>
                        <a:pt x="457" y="95"/>
                        <a:pt x="463" y="110"/>
                      </a:cubicBezTo>
                      <a:cubicBezTo>
                        <a:pt x="466" y="120"/>
                        <a:pt x="468" y="130"/>
                        <a:pt x="468" y="140"/>
                      </a:cubicBezTo>
                      <a:cubicBezTo>
                        <a:pt x="468" y="176"/>
                        <a:pt x="468" y="212"/>
                        <a:pt x="468" y="247"/>
                      </a:cubicBezTo>
                      <a:cubicBezTo>
                        <a:pt x="468" y="248"/>
                        <a:pt x="467" y="249"/>
                        <a:pt x="467" y="251"/>
                      </a:cubicBezTo>
                      <a:close/>
                      <a:moveTo>
                        <a:pt x="440" y="165"/>
                      </a:moveTo>
                      <a:cubicBezTo>
                        <a:pt x="439" y="165"/>
                        <a:pt x="439" y="165"/>
                        <a:pt x="438" y="165"/>
                      </a:cubicBezTo>
                      <a:cubicBezTo>
                        <a:pt x="426" y="167"/>
                        <a:pt x="414" y="169"/>
                        <a:pt x="401" y="171"/>
                      </a:cubicBezTo>
                      <a:cubicBezTo>
                        <a:pt x="393" y="172"/>
                        <a:pt x="385" y="173"/>
                        <a:pt x="378" y="176"/>
                      </a:cubicBezTo>
                      <a:cubicBezTo>
                        <a:pt x="369" y="180"/>
                        <a:pt x="363" y="187"/>
                        <a:pt x="362" y="196"/>
                      </a:cubicBezTo>
                      <a:cubicBezTo>
                        <a:pt x="359" y="216"/>
                        <a:pt x="369" y="227"/>
                        <a:pt x="384" y="231"/>
                      </a:cubicBezTo>
                      <a:cubicBezTo>
                        <a:pt x="400" y="234"/>
                        <a:pt x="414" y="231"/>
                        <a:pt x="426" y="219"/>
                      </a:cubicBezTo>
                      <a:cubicBezTo>
                        <a:pt x="434" y="211"/>
                        <a:pt x="439" y="200"/>
                        <a:pt x="440" y="188"/>
                      </a:cubicBezTo>
                      <a:cubicBezTo>
                        <a:pt x="440" y="180"/>
                        <a:pt x="440" y="173"/>
                        <a:pt x="440" y="165"/>
                      </a:cubicBezTo>
                      <a:close/>
                      <a:moveTo>
                        <a:pt x="1099" y="164"/>
                      </a:moveTo>
                      <a:cubicBezTo>
                        <a:pt x="1099" y="182"/>
                        <a:pt x="1096" y="197"/>
                        <a:pt x="1089" y="212"/>
                      </a:cubicBezTo>
                      <a:cubicBezTo>
                        <a:pt x="1076" y="236"/>
                        <a:pt x="1056" y="250"/>
                        <a:pt x="1029" y="254"/>
                      </a:cubicBezTo>
                      <a:cubicBezTo>
                        <a:pt x="1015" y="256"/>
                        <a:pt x="1002" y="256"/>
                        <a:pt x="989" y="252"/>
                      </a:cubicBezTo>
                      <a:cubicBezTo>
                        <a:pt x="963" y="244"/>
                        <a:pt x="945" y="227"/>
                        <a:pt x="937" y="202"/>
                      </a:cubicBezTo>
                      <a:cubicBezTo>
                        <a:pt x="929" y="177"/>
                        <a:pt x="929" y="152"/>
                        <a:pt x="939" y="128"/>
                      </a:cubicBezTo>
                      <a:cubicBezTo>
                        <a:pt x="950" y="98"/>
                        <a:pt x="972" y="82"/>
                        <a:pt x="1003" y="78"/>
                      </a:cubicBezTo>
                      <a:cubicBezTo>
                        <a:pt x="1016" y="76"/>
                        <a:pt x="1030" y="76"/>
                        <a:pt x="1044" y="80"/>
                      </a:cubicBezTo>
                      <a:cubicBezTo>
                        <a:pt x="1070" y="88"/>
                        <a:pt x="1086" y="105"/>
                        <a:pt x="1094" y="131"/>
                      </a:cubicBezTo>
                      <a:cubicBezTo>
                        <a:pt x="1098" y="142"/>
                        <a:pt x="1099" y="154"/>
                        <a:pt x="1099" y="164"/>
                      </a:cubicBezTo>
                      <a:close/>
                      <a:moveTo>
                        <a:pt x="1071" y="167"/>
                      </a:moveTo>
                      <a:cubicBezTo>
                        <a:pt x="1071" y="154"/>
                        <a:pt x="1070" y="141"/>
                        <a:pt x="1064" y="130"/>
                      </a:cubicBezTo>
                      <a:cubicBezTo>
                        <a:pt x="1058" y="116"/>
                        <a:pt x="1049" y="107"/>
                        <a:pt x="1035" y="103"/>
                      </a:cubicBezTo>
                      <a:cubicBezTo>
                        <a:pt x="1025" y="100"/>
                        <a:pt x="1014" y="100"/>
                        <a:pt x="1004" y="101"/>
                      </a:cubicBezTo>
                      <a:cubicBezTo>
                        <a:pt x="984" y="105"/>
                        <a:pt x="971" y="118"/>
                        <a:pt x="964" y="137"/>
                      </a:cubicBezTo>
                      <a:cubicBezTo>
                        <a:pt x="958" y="156"/>
                        <a:pt x="958" y="175"/>
                        <a:pt x="963" y="193"/>
                      </a:cubicBezTo>
                      <a:cubicBezTo>
                        <a:pt x="968" y="211"/>
                        <a:pt x="979" y="223"/>
                        <a:pt x="997" y="229"/>
                      </a:cubicBezTo>
                      <a:cubicBezTo>
                        <a:pt x="1002" y="230"/>
                        <a:pt x="1007" y="231"/>
                        <a:pt x="1012" y="232"/>
                      </a:cubicBezTo>
                      <a:cubicBezTo>
                        <a:pt x="1040" y="233"/>
                        <a:pt x="1061" y="221"/>
                        <a:pt x="1068" y="192"/>
                      </a:cubicBezTo>
                      <a:cubicBezTo>
                        <a:pt x="1070" y="184"/>
                        <a:pt x="1071" y="175"/>
                        <a:pt x="1071" y="167"/>
                      </a:cubicBezTo>
                      <a:close/>
                      <a:moveTo>
                        <a:pt x="1200" y="251"/>
                      </a:moveTo>
                      <a:cubicBezTo>
                        <a:pt x="1209" y="251"/>
                        <a:pt x="1218" y="251"/>
                        <a:pt x="1227" y="251"/>
                      </a:cubicBezTo>
                      <a:cubicBezTo>
                        <a:pt x="1227" y="249"/>
                        <a:pt x="1227" y="247"/>
                        <a:pt x="1227" y="245"/>
                      </a:cubicBezTo>
                      <a:cubicBezTo>
                        <a:pt x="1227" y="215"/>
                        <a:pt x="1227" y="184"/>
                        <a:pt x="1227" y="154"/>
                      </a:cubicBezTo>
                      <a:cubicBezTo>
                        <a:pt x="1227" y="148"/>
                        <a:pt x="1228" y="143"/>
                        <a:pt x="1229" y="138"/>
                      </a:cubicBezTo>
                      <a:cubicBezTo>
                        <a:pt x="1233" y="120"/>
                        <a:pt x="1247" y="102"/>
                        <a:pt x="1270" y="101"/>
                      </a:cubicBezTo>
                      <a:cubicBezTo>
                        <a:pt x="1282" y="100"/>
                        <a:pt x="1292" y="102"/>
                        <a:pt x="1301" y="111"/>
                      </a:cubicBezTo>
                      <a:cubicBezTo>
                        <a:pt x="1305" y="115"/>
                        <a:pt x="1308" y="121"/>
                        <a:pt x="1310" y="127"/>
                      </a:cubicBezTo>
                      <a:cubicBezTo>
                        <a:pt x="1312" y="135"/>
                        <a:pt x="1313" y="144"/>
                        <a:pt x="1313" y="153"/>
                      </a:cubicBezTo>
                      <a:cubicBezTo>
                        <a:pt x="1313" y="184"/>
                        <a:pt x="1313" y="215"/>
                        <a:pt x="1313" y="245"/>
                      </a:cubicBezTo>
                      <a:cubicBezTo>
                        <a:pt x="1313" y="247"/>
                        <a:pt x="1313" y="249"/>
                        <a:pt x="1313" y="251"/>
                      </a:cubicBezTo>
                      <a:cubicBezTo>
                        <a:pt x="1323" y="251"/>
                        <a:pt x="1331" y="251"/>
                        <a:pt x="1341" y="251"/>
                      </a:cubicBezTo>
                      <a:cubicBezTo>
                        <a:pt x="1341" y="249"/>
                        <a:pt x="1341" y="247"/>
                        <a:pt x="1341" y="245"/>
                      </a:cubicBezTo>
                      <a:cubicBezTo>
                        <a:pt x="1341" y="212"/>
                        <a:pt x="1341" y="179"/>
                        <a:pt x="1340" y="146"/>
                      </a:cubicBezTo>
                      <a:cubicBezTo>
                        <a:pt x="1340" y="143"/>
                        <a:pt x="1341" y="141"/>
                        <a:pt x="1340" y="139"/>
                      </a:cubicBezTo>
                      <a:cubicBezTo>
                        <a:pt x="1340" y="127"/>
                        <a:pt x="1338" y="116"/>
                        <a:pt x="1333" y="106"/>
                      </a:cubicBezTo>
                      <a:cubicBezTo>
                        <a:pt x="1326" y="92"/>
                        <a:pt x="1316" y="83"/>
                        <a:pt x="1301" y="79"/>
                      </a:cubicBezTo>
                      <a:cubicBezTo>
                        <a:pt x="1288" y="76"/>
                        <a:pt x="1275" y="76"/>
                        <a:pt x="1262" y="80"/>
                      </a:cubicBezTo>
                      <a:cubicBezTo>
                        <a:pt x="1248" y="85"/>
                        <a:pt x="1238" y="93"/>
                        <a:pt x="1230" y="105"/>
                      </a:cubicBezTo>
                      <a:cubicBezTo>
                        <a:pt x="1229" y="106"/>
                        <a:pt x="1229" y="108"/>
                        <a:pt x="1227" y="108"/>
                      </a:cubicBezTo>
                      <a:cubicBezTo>
                        <a:pt x="1227" y="99"/>
                        <a:pt x="1227" y="91"/>
                        <a:pt x="1227" y="82"/>
                      </a:cubicBezTo>
                      <a:cubicBezTo>
                        <a:pt x="1218" y="82"/>
                        <a:pt x="1209" y="82"/>
                        <a:pt x="1200" y="82"/>
                      </a:cubicBezTo>
                      <a:cubicBezTo>
                        <a:pt x="1200" y="138"/>
                        <a:pt x="1200" y="194"/>
                        <a:pt x="1200" y="251"/>
                      </a:cubicBezTo>
                      <a:close/>
                      <a:moveTo>
                        <a:pt x="1459" y="81"/>
                      </a:moveTo>
                      <a:cubicBezTo>
                        <a:pt x="1445" y="81"/>
                        <a:pt x="1431" y="81"/>
                        <a:pt x="1417" y="81"/>
                      </a:cubicBezTo>
                      <a:cubicBezTo>
                        <a:pt x="1417" y="64"/>
                        <a:pt x="1417" y="48"/>
                        <a:pt x="1417" y="31"/>
                      </a:cubicBezTo>
                      <a:cubicBezTo>
                        <a:pt x="1407" y="34"/>
                        <a:pt x="1399" y="37"/>
                        <a:pt x="1390" y="40"/>
                      </a:cubicBezTo>
                      <a:cubicBezTo>
                        <a:pt x="1389" y="54"/>
                        <a:pt x="1390" y="67"/>
                        <a:pt x="1389" y="81"/>
                      </a:cubicBezTo>
                      <a:cubicBezTo>
                        <a:pt x="1380" y="81"/>
                        <a:pt x="1370" y="81"/>
                        <a:pt x="1361" y="81"/>
                      </a:cubicBezTo>
                      <a:cubicBezTo>
                        <a:pt x="1361" y="89"/>
                        <a:pt x="1361" y="97"/>
                        <a:pt x="1361" y="105"/>
                      </a:cubicBezTo>
                      <a:cubicBezTo>
                        <a:pt x="1370" y="105"/>
                        <a:pt x="1380" y="105"/>
                        <a:pt x="1390" y="105"/>
                      </a:cubicBezTo>
                      <a:cubicBezTo>
                        <a:pt x="1390" y="107"/>
                        <a:pt x="1390" y="109"/>
                        <a:pt x="1390" y="110"/>
                      </a:cubicBezTo>
                      <a:cubicBezTo>
                        <a:pt x="1390" y="141"/>
                        <a:pt x="1390" y="172"/>
                        <a:pt x="1390" y="203"/>
                      </a:cubicBezTo>
                      <a:cubicBezTo>
                        <a:pt x="1390" y="210"/>
                        <a:pt x="1390" y="217"/>
                        <a:pt x="1392" y="224"/>
                      </a:cubicBezTo>
                      <a:cubicBezTo>
                        <a:pt x="1395" y="240"/>
                        <a:pt x="1405" y="250"/>
                        <a:pt x="1422" y="254"/>
                      </a:cubicBezTo>
                      <a:cubicBezTo>
                        <a:pt x="1424" y="254"/>
                        <a:pt x="1426" y="254"/>
                        <a:pt x="1428" y="255"/>
                      </a:cubicBezTo>
                      <a:cubicBezTo>
                        <a:pt x="1438" y="255"/>
                        <a:pt x="1447" y="255"/>
                        <a:pt x="1457" y="251"/>
                      </a:cubicBezTo>
                      <a:cubicBezTo>
                        <a:pt x="1459" y="250"/>
                        <a:pt x="1460" y="249"/>
                        <a:pt x="1460" y="246"/>
                      </a:cubicBezTo>
                      <a:cubicBezTo>
                        <a:pt x="1459" y="241"/>
                        <a:pt x="1460" y="235"/>
                        <a:pt x="1460" y="230"/>
                      </a:cubicBezTo>
                      <a:cubicBezTo>
                        <a:pt x="1460" y="229"/>
                        <a:pt x="1459" y="228"/>
                        <a:pt x="1459" y="226"/>
                      </a:cubicBezTo>
                      <a:cubicBezTo>
                        <a:pt x="1452" y="231"/>
                        <a:pt x="1444" y="232"/>
                        <a:pt x="1437" y="231"/>
                      </a:cubicBezTo>
                      <a:cubicBezTo>
                        <a:pt x="1427" y="230"/>
                        <a:pt x="1421" y="225"/>
                        <a:pt x="1419" y="216"/>
                      </a:cubicBezTo>
                      <a:cubicBezTo>
                        <a:pt x="1418" y="212"/>
                        <a:pt x="1417" y="207"/>
                        <a:pt x="1417" y="203"/>
                      </a:cubicBezTo>
                      <a:cubicBezTo>
                        <a:pt x="1417" y="171"/>
                        <a:pt x="1417" y="140"/>
                        <a:pt x="1417" y="108"/>
                      </a:cubicBezTo>
                      <a:cubicBezTo>
                        <a:pt x="1417" y="107"/>
                        <a:pt x="1417" y="106"/>
                        <a:pt x="1417" y="104"/>
                      </a:cubicBezTo>
                      <a:cubicBezTo>
                        <a:pt x="1431" y="104"/>
                        <a:pt x="1445" y="104"/>
                        <a:pt x="1459" y="104"/>
                      </a:cubicBezTo>
                      <a:cubicBezTo>
                        <a:pt x="1460" y="100"/>
                        <a:pt x="1460" y="85"/>
                        <a:pt x="1459" y="81"/>
                      </a:cubicBezTo>
                      <a:close/>
                      <a:moveTo>
                        <a:pt x="508" y="251"/>
                      </a:moveTo>
                      <a:cubicBezTo>
                        <a:pt x="517" y="251"/>
                        <a:pt x="526" y="251"/>
                        <a:pt x="535" y="251"/>
                      </a:cubicBezTo>
                      <a:cubicBezTo>
                        <a:pt x="535" y="249"/>
                        <a:pt x="535" y="247"/>
                        <a:pt x="535" y="246"/>
                      </a:cubicBezTo>
                      <a:cubicBezTo>
                        <a:pt x="535" y="219"/>
                        <a:pt x="535" y="193"/>
                        <a:pt x="535" y="166"/>
                      </a:cubicBezTo>
                      <a:cubicBezTo>
                        <a:pt x="535" y="159"/>
                        <a:pt x="536" y="153"/>
                        <a:pt x="537" y="146"/>
                      </a:cubicBezTo>
                      <a:cubicBezTo>
                        <a:pt x="538" y="135"/>
                        <a:pt x="542" y="125"/>
                        <a:pt x="549" y="117"/>
                      </a:cubicBezTo>
                      <a:cubicBezTo>
                        <a:pt x="555" y="110"/>
                        <a:pt x="561" y="105"/>
                        <a:pt x="570" y="104"/>
                      </a:cubicBezTo>
                      <a:cubicBezTo>
                        <a:pt x="579" y="103"/>
                        <a:pt x="587" y="103"/>
                        <a:pt x="595" y="108"/>
                      </a:cubicBezTo>
                      <a:cubicBezTo>
                        <a:pt x="595" y="108"/>
                        <a:pt x="596" y="108"/>
                        <a:pt x="596" y="108"/>
                      </a:cubicBezTo>
                      <a:cubicBezTo>
                        <a:pt x="596" y="99"/>
                        <a:pt x="596" y="90"/>
                        <a:pt x="596" y="81"/>
                      </a:cubicBezTo>
                      <a:cubicBezTo>
                        <a:pt x="595" y="80"/>
                        <a:pt x="595" y="80"/>
                        <a:pt x="594" y="80"/>
                      </a:cubicBezTo>
                      <a:cubicBezTo>
                        <a:pt x="579" y="76"/>
                        <a:pt x="564" y="78"/>
                        <a:pt x="552" y="89"/>
                      </a:cubicBezTo>
                      <a:cubicBezTo>
                        <a:pt x="545" y="95"/>
                        <a:pt x="541" y="103"/>
                        <a:pt x="537" y="111"/>
                      </a:cubicBezTo>
                      <a:cubicBezTo>
                        <a:pt x="537" y="113"/>
                        <a:pt x="537" y="114"/>
                        <a:pt x="535" y="115"/>
                      </a:cubicBezTo>
                      <a:cubicBezTo>
                        <a:pt x="535" y="104"/>
                        <a:pt x="535" y="93"/>
                        <a:pt x="535" y="82"/>
                      </a:cubicBezTo>
                      <a:cubicBezTo>
                        <a:pt x="526" y="82"/>
                        <a:pt x="517" y="82"/>
                        <a:pt x="508" y="82"/>
                      </a:cubicBezTo>
                      <a:cubicBezTo>
                        <a:pt x="508" y="138"/>
                        <a:pt x="508" y="194"/>
                        <a:pt x="508" y="251"/>
                      </a:cubicBezTo>
                      <a:close/>
                      <a:moveTo>
                        <a:pt x="1157" y="82"/>
                      </a:moveTo>
                      <a:cubicBezTo>
                        <a:pt x="1152" y="81"/>
                        <a:pt x="1134" y="81"/>
                        <a:pt x="1130" y="82"/>
                      </a:cubicBezTo>
                      <a:cubicBezTo>
                        <a:pt x="1130" y="138"/>
                        <a:pt x="1130" y="194"/>
                        <a:pt x="1130" y="251"/>
                      </a:cubicBezTo>
                      <a:cubicBezTo>
                        <a:pt x="1139" y="251"/>
                        <a:pt x="1148" y="251"/>
                        <a:pt x="1157" y="251"/>
                      </a:cubicBezTo>
                      <a:cubicBezTo>
                        <a:pt x="1157" y="194"/>
                        <a:pt x="1157" y="138"/>
                        <a:pt x="1157" y="82"/>
                      </a:cubicBezTo>
                      <a:close/>
                      <a:moveTo>
                        <a:pt x="1144" y="3"/>
                      </a:moveTo>
                      <a:cubicBezTo>
                        <a:pt x="1134" y="3"/>
                        <a:pt x="1126" y="11"/>
                        <a:pt x="1126" y="20"/>
                      </a:cubicBezTo>
                      <a:cubicBezTo>
                        <a:pt x="1126" y="31"/>
                        <a:pt x="1134" y="38"/>
                        <a:pt x="1144" y="38"/>
                      </a:cubicBezTo>
                      <a:cubicBezTo>
                        <a:pt x="1154" y="38"/>
                        <a:pt x="1162" y="31"/>
                        <a:pt x="1162" y="21"/>
                      </a:cubicBezTo>
                      <a:cubicBezTo>
                        <a:pt x="1162" y="11"/>
                        <a:pt x="1154" y="3"/>
                        <a:pt x="1144" y="3"/>
                      </a:cubicBez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32563"/>
                  <a:endParaRPr lang="en-US" sz="1800">
                    <a:solidFill>
                      <a:srgbClr val="505050"/>
                    </a:solidFill>
                  </a:endParaRPr>
                </a:p>
              </p:txBody>
            </p:sp>
          </p:grpSp>
        </p:grpSp>
        <p:sp>
          <p:nvSpPr>
            <p:cNvPr id="38" name="Freeform 5"/>
            <p:cNvSpPr>
              <a:spLocks noEditPoints="1"/>
            </p:cNvSpPr>
            <p:nvPr/>
          </p:nvSpPr>
          <p:spPr bwMode="auto">
            <a:xfrm>
              <a:off x="6386699" y="4087481"/>
              <a:ext cx="1635082" cy="210371"/>
            </a:xfrm>
            <a:custGeom>
              <a:avLst/>
              <a:gdLst>
                <a:gd name="T0" fmla="*/ 96 w 1841"/>
                <a:gd name="T1" fmla="*/ 214 h 234"/>
                <a:gd name="T2" fmla="*/ 24 w 1841"/>
                <a:gd name="T3" fmla="*/ 214 h 234"/>
                <a:gd name="T4" fmla="*/ 1 w 1841"/>
                <a:gd name="T5" fmla="*/ 22 h 234"/>
                <a:gd name="T6" fmla="*/ 103 w 1841"/>
                <a:gd name="T7" fmla="*/ 181 h 234"/>
                <a:gd name="T8" fmla="*/ 202 w 1841"/>
                <a:gd name="T9" fmla="*/ 16 h 234"/>
                <a:gd name="T10" fmla="*/ 188 w 1841"/>
                <a:gd name="T11" fmla="*/ 218 h 234"/>
                <a:gd name="T12" fmla="*/ 184 w 1841"/>
                <a:gd name="T13" fmla="*/ 47 h 234"/>
                <a:gd name="T14" fmla="*/ 1053 w 1841"/>
                <a:gd name="T15" fmla="*/ 179 h 234"/>
                <a:gd name="T16" fmla="*/ 1090 w 1841"/>
                <a:gd name="T17" fmla="*/ 78 h 234"/>
                <a:gd name="T18" fmla="*/ 1033 w 1841"/>
                <a:gd name="T19" fmla="*/ 38 h 234"/>
                <a:gd name="T20" fmla="*/ 972 w 1841"/>
                <a:gd name="T21" fmla="*/ 71 h 234"/>
                <a:gd name="T22" fmla="*/ 998 w 1841"/>
                <a:gd name="T23" fmla="*/ 2 h 234"/>
                <a:gd name="T24" fmla="*/ 924 w 1841"/>
                <a:gd name="T25" fmla="*/ 79 h 234"/>
                <a:gd name="T26" fmla="*/ 948 w 1841"/>
                <a:gd name="T27" fmla="*/ 111 h 234"/>
                <a:gd name="T28" fmla="*/ 972 w 1841"/>
                <a:gd name="T29" fmla="*/ 98 h 234"/>
                <a:gd name="T30" fmla="*/ 1040 w 1841"/>
                <a:gd name="T31" fmla="*/ 212 h 234"/>
                <a:gd name="T32" fmla="*/ 1575 w 1841"/>
                <a:gd name="T33" fmla="*/ 215 h 234"/>
                <a:gd name="T34" fmla="*/ 1599 w 1841"/>
                <a:gd name="T35" fmla="*/ 79 h 234"/>
                <a:gd name="T36" fmla="*/ 1561 w 1841"/>
                <a:gd name="T37" fmla="*/ 193 h 234"/>
                <a:gd name="T38" fmla="*/ 1482 w 1841"/>
                <a:gd name="T39" fmla="*/ 74 h 234"/>
                <a:gd name="T40" fmla="*/ 1575 w 1841"/>
                <a:gd name="T41" fmla="*/ 197 h 234"/>
                <a:gd name="T42" fmla="*/ 1341 w 1841"/>
                <a:gd name="T43" fmla="*/ 217 h 234"/>
                <a:gd name="T44" fmla="*/ 1455 w 1841"/>
                <a:gd name="T45" fmla="*/ 198 h 234"/>
                <a:gd name="T46" fmla="*/ 1459 w 1841"/>
                <a:gd name="T47" fmla="*/ 83 h 234"/>
                <a:gd name="T48" fmla="*/ 1349 w 1841"/>
                <a:gd name="T49" fmla="*/ 90 h 234"/>
                <a:gd name="T50" fmla="*/ 672 w 1841"/>
                <a:gd name="T51" fmla="*/ 211 h 234"/>
                <a:gd name="T52" fmla="*/ 723 w 1841"/>
                <a:gd name="T53" fmla="*/ 137 h 234"/>
                <a:gd name="T54" fmla="*/ 754 w 1841"/>
                <a:gd name="T55" fmla="*/ 101 h 234"/>
                <a:gd name="T56" fmla="*/ 707 w 1841"/>
                <a:gd name="T57" fmla="*/ 155 h 234"/>
                <a:gd name="T58" fmla="*/ 672 w 1841"/>
                <a:gd name="T59" fmla="*/ 188 h 234"/>
                <a:gd name="T60" fmla="*/ 384 w 1841"/>
                <a:gd name="T61" fmla="*/ 92 h 234"/>
                <a:gd name="T62" fmla="*/ 309 w 1841"/>
                <a:gd name="T63" fmla="*/ 108 h 234"/>
                <a:gd name="T64" fmla="*/ 393 w 1841"/>
                <a:gd name="T65" fmla="*/ 198 h 234"/>
                <a:gd name="T66" fmla="*/ 434 w 1841"/>
                <a:gd name="T67" fmla="*/ 127 h 234"/>
                <a:gd name="T68" fmla="*/ 458 w 1841"/>
                <a:gd name="T69" fmla="*/ 147 h 234"/>
                <a:gd name="T70" fmla="*/ 507 w 1841"/>
                <a:gd name="T71" fmla="*/ 73 h 234"/>
                <a:gd name="T72" fmla="*/ 1656 w 1841"/>
                <a:gd name="T73" fmla="*/ 74 h 234"/>
                <a:gd name="T74" fmla="*/ 1642 w 1841"/>
                <a:gd name="T75" fmla="*/ 218 h 234"/>
                <a:gd name="T76" fmla="*/ 1692 w 1841"/>
                <a:gd name="T77" fmla="*/ 93 h 234"/>
                <a:gd name="T78" fmla="*/ 1661 w 1841"/>
                <a:gd name="T79" fmla="*/ 102 h 234"/>
                <a:gd name="T80" fmla="*/ 248 w 1841"/>
                <a:gd name="T81" fmla="*/ 78 h 234"/>
                <a:gd name="T82" fmla="*/ 272 w 1841"/>
                <a:gd name="T83" fmla="*/ 214 h 234"/>
                <a:gd name="T84" fmla="*/ 260 w 1841"/>
                <a:gd name="T85" fmla="*/ 38 h 234"/>
                <a:gd name="T86" fmla="*/ 183 w 1841"/>
                <a:gd name="T87" fmla="*/ 56 h 234"/>
                <a:gd name="T88" fmla="*/ 23 w 1841"/>
                <a:gd name="T89" fmla="*/ 49 h 234"/>
                <a:gd name="T90" fmla="*/ 184 w 1841"/>
                <a:gd name="T91" fmla="*/ 47 h 234"/>
                <a:gd name="T92" fmla="*/ 1255 w 1841"/>
                <a:gd name="T93" fmla="*/ 20 h 234"/>
                <a:gd name="T94" fmla="*/ 1153 w 1841"/>
                <a:gd name="T95" fmla="*/ 213 h 234"/>
                <a:gd name="T96" fmla="*/ 1203 w 1841"/>
                <a:gd name="T97" fmla="*/ 162 h 234"/>
                <a:gd name="T98" fmla="*/ 1318 w 1841"/>
                <a:gd name="T99" fmla="*/ 218 h 234"/>
                <a:gd name="T100" fmla="*/ 1212 w 1841"/>
                <a:gd name="T101" fmla="*/ 140 h 234"/>
                <a:gd name="T102" fmla="*/ 1270 w 1841"/>
                <a:gd name="T103" fmla="*/ 140 h 234"/>
                <a:gd name="T104" fmla="*/ 1727 w 1841"/>
                <a:gd name="T105" fmla="*/ 195 h 234"/>
                <a:gd name="T106" fmla="*/ 1791 w 1841"/>
                <a:gd name="T107" fmla="*/ 202 h 234"/>
                <a:gd name="T108" fmla="*/ 1841 w 1841"/>
                <a:gd name="T109" fmla="*/ 149 h 234"/>
                <a:gd name="T110" fmla="*/ 1740 w 1841"/>
                <a:gd name="T111" fmla="*/ 130 h 234"/>
                <a:gd name="T112" fmla="*/ 630 w 1841"/>
                <a:gd name="T113" fmla="*/ 85 h 234"/>
                <a:gd name="T114" fmla="*/ 638 w 1841"/>
                <a:gd name="T115" fmla="*/ 197 h 234"/>
                <a:gd name="T116" fmla="*/ 537 w 1841"/>
                <a:gd name="T117" fmla="*/ 159 h 234"/>
                <a:gd name="T118" fmla="*/ 916 w 1841"/>
                <a:gd name="T119" fmla="*/ 129 h 234"/>
                <a:gd name="T120" fmla="*/ 841 w 1841"/>
                <a:gd name="T121" fmla="*/ 222 h 234"/>
                <a:gd name="T122" fmla="*/ 800 w 1841"/>
                <a:gd name="T123" fmla="*/ 156 h 234"/>
                <a:gd name="T124" fmla="*/ 890 w 1841"/>
                <a:gd name="T125" fmla="*/ 171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841" h="234">
                  <a:moveTo>
                    <a:pt x="183" y="52"/>
                  </a:moveTo>
                  <a:cubicBezTo>
                    <a:pt x="171" y="84"/>
                    <a:pt x="155" y="115"/>
                    <a:pt x="142" y="146"/>
                  </a:cubicBezTo>
                  <a:cubicBezTo>
                    <a:pt x="132" y="169"/>
                    <a:pt x="121" y="192"/>
                    <a:pt x="112" y="214"/>
                  </a:cubicBezTo>
                  <a:cubicBezTo>
                    <a:pt x="109" y="219"/>
                    <a:pt x="106" y="218"/>
                    <a:pt x="103" y="218"/>
                  </a:cubicBezTo>
                  <a:cubicBezTo>
                    <a:pt x="99" y="219"/>
                    <a:pt x="97" y="218"/>
                    <a:pt x="96" y="214"/>
                  </a:cubicBezTo>
                  <a:cubicBezTo>
                    <a:pt x="74" y="165"/>
                    <a:pt x="52" y="115"/>
                    <a:pt x="30" y="66"/>
                  </a:cubicBezTo>
                  <a:cubicBezTo>
                    <a:pt x="27" y="60"/>
                    <a:pt x="25" y="54"/>
                    <a:pt x="24" y="48"/>
                  </a:cubicBezTo>
                  <a:cubicBezTo>
                    <a:pt x="23" y="47"/>
                    <a:pt x="23" y="46"/>
                    <a:pt x="23" y="45"/>
                  </a:cubicBezTo>
                  <a:cubicBezTo>
                    <a:pt x="23" y="46"/>
                    <a:pt x="23" y="47"/>
                    <a:pt x="23" y="49"/>
                  </a:cubicBezTo>
                  <a:cubicBezTo>
                    <a:pt x="25" y="104"/>
                    <a:pt x="23" y="159"/>
                    <a:pt x="24" y="214"/>
                  </a:cubicBezTo>
                  <a:cubicBezTo>
                    <a:pt x="24" y="218"/>
                    <a:pt x="23" y="219"/>
                    <a:pt x="20" y="218"/>
                  </a:cubicBezTo>
                  <a:cubicBezTo>
                    <a:pt x="14" y="218"/>
                    <a:pt x="9" y="218"/>
                    <a:pt x="4" y="218"/>
                  </a:cubicBezTo>
                  <a:cubicBezTo>
                    <a:pt x="2" y="218"/>
                    <a:pt x="0" y="218"/>
                    <a:pt x="1" y="216"/>
                  </a:cubicBezTo>
                  <a:cubicBezTo>
                    <a:pt x="1" y="215"/>
                    <a:pt x="1" y="214"/>
                    <a:pt x="1" y="213"/>
                  </a:cubicBezTo>
                  <a:cubicBezTo>
                    <a:pt x="1" y="149"/>
                    <a:pt x="1" y="85"/>
                    <a:pt x="1" y="22"/>
                  </a:cubicBezTo>
                  <a:cubicBezTo>
                    <a:pt x="1" y="17"/>
                    <a:pt x="2" y="16"/>
                    <a:pt x="6" y="16"/>
                  </a:cubicBezTo>
                  <a:cubicBezTo>
                    <a:pt x="14" y="17"/>
                    <a:pt x="21" y="17"/>
                    <a:pt x="29" y="16"/>
                  </a:cubicBezTo>
                  <a:cubicBezTo>
                    <a:pt x="31" y="16"/>
                    <a:pt x="32" y="17"/>
                    <a:pt x="33" y="19"/>
                  </a:cubicBezTo>
                  <a:cubicBezTo>
                    <a:pt x="55" y="69"/>
                    <a:pt x="77" y="120"/>
                    <a:pt x="99" y="170"/>
                  </a:cubicBezTo>
                  <a:cubicBezTo>
                    <a:pt x="101" y="174"/>
                    <a:pt x="102" y="177"/>
                    <a:pt x="103" y="181"/>
                  </a:cubicBezTo>
                  <a:cubicBezTo>
                    <a:pt x="104" y="181"/>
                    <a:pt x="104" y="180"/>
                    <a:pt x="104" y="180"/>
                  </a:cubicBezTo>
                  <a:cubicBezTo>
                    <a:pt x="120" y="140"/>
                    <a:pt x="139" y="102"/>
                    <a:pt x="156" y="62"/>
                  </a:cubicBezTo>
                  <a:cubicBezTo>
                    <a:pt x="162" y="48"/>
                    <a:pt x="169" y="34"/>
                    <a:pt x="175" y="20"/>
                  </a:cubicBezTo>
                  <a:cubicBezTo>
                    <a:pt x="176" y="17"/>
                    <a:pt x="178" y="16"/>
                    <a:pt x="181" y="16"/>
                  </a:cubicBezTo>
                  <a:cubicBezTo>
                    <a:pt x="188" y="17"/>
                    <a:pt x="195" y="17"/>
                    <a:pt x="202" y="16"/>
                  </a:cubicBezTo>
                  <a:cubicBezTo>
                    <a:pt x="205" y="16"/>
                    <a:pt x="207" y="17"/>
                    <a:pt x="207" y="21"/>
                  </a:cubicBezTo>
                  <a:cubicBezTo>
                    <a:pt x="206" y="34"/>
                    <a:pt x="207" y="47"/>
                    <a:pt x="207" y="59"/>
                  </a:cubicBezTo>
                  <a:cubicBezTo>
                    <a:pt x="207" y="111"/>
                    <a:pt x="207" y="162"/>
                    <a:pt x="207" y="214"/>
                  </a:cubicBezTo>
                  <a:cubicBezTo>
                    <a:pt x="207" y="217"/>
                    <a:pt x="206" y="219"/>
                    <a:pt x="202" y="218"/>
                  </a:cubicBezTo>
                  <a:cubicBezTo>
                    <a:pt x="197" y="218"/>
                    <a:pt x="192" y="218"/>
                    <a:pt x="188" y="218"/>
                  </a:cubicBezTo>
                  <a:cubicBezTo>
                    <a:pt x="184" y="219"/>
                    <a:pt x="182" y="218"/>
                    <a:pt x="182" y="213"/>
                  </a:cubicBezTo>
                  <a:cubicBezTo>
                    <a:pt x="183" y="182"/>
                    <a:pt x="183" y="151"/>
                    <a:pt x="183" y="120"/>
                  </a:cubicBezTo>
                  <a:cubicBezTo>
                    <a:pt x="182" y="99"/>
                    <a:pt x="183" y="78"/>
                    <a:pt x="183" y="56"/>
                  </a:cubicBezTo>
                  <a:cubicBezTo>
                    <a:pt x="185" y="54"/>
                    <a:pt x="183" y="51"/>
                    <a:pt x="184" y="48"/>
                  </a:cubicBezTo>
                  <a:cubicBezTo>
                    <a:pt x="184" y="48"/>
                    <a:pt x="184" y="47"/>
                    <a:pt x="184" y="47"/>
                  </a:cubicBezTo>
                  <a:cubicBezTo>
                    <a:pt x="184" y="47"/>
                    <a:pt x="184" y="47"/>
                    <a:pt x="184" y="47"/>
                  </a:cubicBezTo>
                  <a:cubicBezTo>
                    <a:pt x="184" y="49"/>
                    <a:pt x="184" y="50"/>
                    <a:pt x="183" y="52"/>
                  </a:cubicBezTo>
                  <a:close/>
                  <a:moveTo>
                    <a:pt x="1085" y="200"/>
                  </a:moveTo>
                  <a:cubicBezTo>
                    <a:pt x="1071" y="206"/>
                    <a:pt x="1057" y="200"/>
                    <a:pt x="1054" y="187"/>
                  </a:cubicBezTo>
                  <a:cubicBezTo>
                    <a:pt x="1054" y="184"/>
                    <a:pt x="1053" y="182"/>
                    <a:pt x="1053" y="179"/>
                  </a:cubicBezTo>
                  <a:cubicBezTo>
                    <a:pt x="1053" y="152"/>
                    <a:pt x="1053" y="124"/>
                    <a:pt x="1053" y="97"/>
                  </a:cubicBezTo>
                  <a:cubicBezTo>
                    <a:pt x="1053" y="95"/>
                    <a:pt x="1054" y="94"/>
                    <a:pt x="1056" y="94"/>
                  </a:cubicBezTo>
                  <a:cubicBezTo>
                    <a:pt x="1062" y="94"/>
                    <a:pt x="1068" y="94"/>
                    <a:pt x="1074" y="94"/>
                  </a:cubicBezTo>
                  <a:cubicBezTo>
                    <a:pt x="1079" y="94"/>
                    <a:pt x="1086" y="96"/>
                    <a:pt x="1089" y="93"/>
                  </a:cubicBezTo>
                  <a:cubicBezTo>
                    <a:pt x="1091" y="90"/>
                    <a:pt x="1089" y="83"/>
                    <a:pt x="1090" y="78"/>
                  </a:cubicBezTo>
                  <a:cubicBezTo>
                    <a:pt x="1090" y="75"/>
                    <a:pt x="1089" y="74"/>
                    <a:pt x="1085" y="74"/>
                  </a:cubicBezTo>
                  <a:cubicBezTo>
                    <a:pt x="1076" y="74"/>
                    <a:pt x="1066" y="74"/>
                    <a:pt x="1057" y="74"/>
                  </a:cubicBezTo>
                  <a:cubicBezTo>
                    <a:pt x="1054" y="74"/>
                    <a:pt x="1053" y="73"/>
                    <a:pt x="1053" y="70"/>
                  </a:cubicBezTo>
                  <a:cubicBezTo>
                    <a:pt x="1053" y="58"/>
                    <a:pt x="1053" y="45"/>
                    <a:pt x="1053" y="32"/>
                  </a:cubicBezTo>
                  <a:cubicBezTo>
                    <a:pt x="1046" y="34"/>
                    <a:pt x="1040" y="36"/>
                    <a:pt x="1033" y="38"/>
                  </a:cubicBezTo>
                  <a:cubicBezTo>
                    <a:pt x="1031" y="39"/>
                    <a:pt x="1030" y="40"/>
                    <a:pt x="1030" y="43"/>
                  </a:cubicBezTo>
                  <a:cubicBezTo>
                    <a:pt x="1030" y="52"/>
                    <a:pt x="1030" y="61"/>
                    <a:pt x="1030" y="70"/>
                  </a:cubicBezTo>
                  <a:cubicBezTo>
                    <a:pt x="1030" y="72"/>
                    <a:pt x="1030" y="74"/>
                    <a:pt x="1027" y="74"/>
                  </a:cubicBezTo>
                  <a:cubicBezTo>
                    <a:pt x="1010" y="74"/>
                    <a:pt x="992" y="74"/>
                    <a:pt x="974" y="74"/>
                  </a:cubicBezTo>
                  <a:cubicBezTo>
                    <a:pt x="972" y="74"/>
                    <a:pt x="972" y="73"/>
                    <a:pt x="972" y="71"/>
                  </a:cubicBezTo>
                  <a:cubicBezTo>
                    <a:pt x="972" y="62"/>
                    <a:pt x="971" y="52"/>
                    <a:pt x="973" y="43"/>
                  </a:cubicBezTo>
                  <a:cubicBezTo>
                    <a:pt x="975" y="29"/>
                    <a:pt x="983" y="22"/>
                    <a:pt x="997" y="22"/>
                  </a:cubicBezTo>
                  <a:cubicBezTo>
                    <a:pt x="1002" y="22"/>
                    <a:pt x="1006" y="23"/>
                    <a:pt x="1011" y="25"/>
                  </a:cubicBezTo>
                  <a:cubicBezTo>
                    <a:pt x="1011" y="22"/>
                    <a:pt x="1011" y="19"/>
                    <a:pt x="1011" y="16"/>
                  </a:cubicBezTo>
                  <a:cubicBezTo>
                    <a:pt x="1011" y="3"/>
                    <a:pt x="1011" y="3"/>
                    <a:pt x="998" y="2"/>
                  </a:cubicBezTo>
                  <a:cubicBezTo>
                    <a:pt x="973" y="0"/>
                    <a:pt x="953" y="17"/>
                    <a:pt x="949" y="41"/>
                  </a:cubicBezTo>
                  <a:cubicBezTo>
                    <a:pt x="948" y="51"/>
                    <a:pt x="949" y="61"/>
                    <a:pt x="949" y="71"/>
                  </a:cubicBezTo>
                  <a:cubicBezTo>
                    <a:pt x="949" y="73"/>
                    <a:pt x="948" y="74"/>
                    <a:pt x="945" y="74"/>
                  </a:cubicBezTo>
                  <a:cubicBezTo>
                    <a:pt x="940" y="74"/>
                    <a:pt x="934" y="74"/>
                    <a:pt x="929" y="74"/>
                  </a:cubicBezTo>
                  <a:cubicBezTo>
                    <a:pt x="925" y="74"/>
                    <a:pt x="924" y="75"/>
                    <a:pt x="924" y="79"/>
                  </a:cubicBezTo>
                  <a:cubicBezTo>
                    <a:pt x="924" y="83"/>
                    <a:pt x="924" y="86"/>
                    <a:pt x="924" y="89"/>
                  </a:cubicBezTo>
                  <a:cubicBezTo>
                    <a:pt x="924" y="93"/>
                    <a:pt x="924" y="94"/>
                    <a:pt x="928" y="94"/>
                  </a:cubicBezTo>
                  <a:cubicBezTo>
                    <a:pt x="934" y="94"/>
                    <a:pt x="940" y="94"/>
                    <a:pt x="945" y="94"/>
                  </a:cubicBezTo>
                  <a:cubicBezTo>
                    <a:pt x="948" y="94"/>
                    <a:pt x="949" y="95"/>
                    <a:pt x="949" y="97"/>
                  </a:cubicBezTo>
                  <a:cubicBezTo>
                    <a:pt x="948" y="102"/>
                    <a:pt x="948" y="106"/>
                    <a:pt x="948" y="111"/>
                  </a:cubicBezTo>
                  <a:cubicBezTo>
                    <a:pt x="948" y="145"/>
                    <a:pt x="949" y="180"/>
                    <a:pt x="948" y="214"/>
                  </a:cubicBezTo>
                  <a:cubicBezTo>
                    <a:pt x="948" y="218"/>
                    <a:pt x="949" y="219"/>
                    <a:pt x="953" y="218"/>
                  </a:cubicBezTo>
                  <a:cubicBezTo>
                    <a:pt x="957" y="218"/>
                    <a:pt x="962" y="218"/>
                    <a:pt x="967" y="218"/>
                  </a:cubicBezTo>
                  <a:cubicBezTo>
                    <a:pt x="971" y="219"/>
                    <a:pt x="972" y="218"/>
                    <a:pt x="972" y="214"/>
                  </a:cubicBezTo>
                  <a:cubicBezTo>
                    <a:pt x="972" y="175"/>
                    <a:pt x="972" y="137"/>
                    <a:pt x="972" y="98"/>
                  </a:cubicBezTo>
                  <a:cubicBezTo>
                    <a:pt x="972" y="95"/>
                    <a:pt x="972" y="94"/>
                    <a:pt x="976" y="94"/>
                  </a:cubicBezTo>
                  <a:cubicBezTo>
                    <a:pt x="992" y="94"/>
                    <a:pt x="1008" y="94"/>
                    <a:pt x="1024" y="94"/>
                  </a:cubicBezTo>
                  <a:cubicBezTo>
                    <a:pt x="1029" y="94"/>
                    <a:pt x="1030" y="95"/>
                    <a:pt x="1030" y="100"/>
                  </a:cubicBezTo>
                  <a:cubicBezTo>
                    <a:pt x="1030" y="128"/>
                    <a:pt x="1030" y="157"/>
                    <a:pt x="1030" y="186"/>
                  </a:cubicBezTo>
                  <a:cubicBezTo>
                    <a:pt x="1030" y="196"/>
                    <a:pt x="1033" y="205"/>
                    <a:pt x="1040" y="212"/>
                  </a:cubicBezTo>
                  <a:cubicBezTo>
                    <a:pt x="1052" y="225"/>
                    <a:pt x="1078" y="223"/>
                    <a:pt x="1088" y="218"/>
                  </a:cubicBezTo>
                  <a:cubicBezTo>
                    <a:pt x="1090" y="217"/>
                    <a:pt x="1089" y="216"/>
                    <a:pt x="1089" y="214"/>
                  </a:cubicBezTo>
                  <a:cubicBezTo>
                    <a:pt x="1089" y="209"/>
                    <a:pt x="1089" y="203"/>
                    <a:pt x="1089" y="197"/>
                  </a:cubicBezTo>
                  <a:cubicBezTo>
                    <a:pt x="1087" y="198"/>
                    <a:pt x="1086" y="199"/>
                    <a:pt x="1085" y="200"/>
                  </a:cubicBezTo>
                  <a:close/>
                  <a:moveTo>
                    <a:pt x="1575" y="215"/>
                  </a:moveTo>
                  <a:cubicBezTo>
                    <a:pt x="1575" y="218"/>
                    <a:pt x="1576" y="219"/>
                    <a:pt x="1578" y="218"/>
                  </a:cubicBezTo>
                  <a:cubicBezTo>
                    <a:pt x="1584" y="218"/>
                    <a:pt x="1589" y="218"/>
                    <a:pt x="1595" y="218"/>
                  </a:cubicBezTo>
                  <a:cubicBezTo>
                    <a:pt x="1598" y="219"/>
                    <a:pt x="1599" y="217"/>
                    <a:pt x="1599" y="214"/>
                  </a:cubicBezTo>
                  <a:cubicBezTo>
                    <a:pt x="1598" y="200"/>
                    <a:pt x="1599" y="186"/>
                    <a:pt x="1599" y="171"/>
                  </a:cubicBezTo>
                  <a:cubicBezTo>
                    <a:pt x="1599" y="140"/>
                    <a:pt x="1599" y="109"/>
                    <a:pt x="1599" y="79"/>
                  </a:cubicBezTo>
                  <a:cubicBezTo>
                    <a:pt x="1599" y="75"/>
                    <a:pt x="1598" y="74"/>
                    <a:pt x="1594" y="74"/>
                  </a:cubicBezTo>
                  <a:cubicBezTo>
                    <a:pt x="1589" y="74"/>
                    <a:pt x="1585" y="74"/>
                    <a:pt x="1580" y="74"/>
                  </a:cubicBezTo>
                  <a:cubicBezTo>
                    <a:pt x="1576" y="74"/>
                    <a:pt x="1575" y="75"/>
                    <a:pt x="1575" y="79"/>
                  </a:cubicBezTo>
                  <a:cubicBezTo>
                    <a:pt x="1575" y="105"/>
                    <a:pt x="1575" y="132"/>
                    <a:pt x="1575" y="159"/>
                  </a:cubicBezTo>
                  <a:cubicBezTo>
                    <a:pt x="1575" y="172"/>
                    <a:pt x="1571" y="184"/>
                    <a:pt x="1561" y="193"/>
                  </a:cubicBezTo>
                  <a:cubicBezTo>
                    <a:pt x="1542" y="211"/>
                    <a:pt x="1511" y="202"/>
                    <a:pt x="1504" y="177"/>
                  </a:cubicBezTo>
                  <a:cubicBezTo>
                    <a:pt x="1503" y="171"/>
                    <a:pt x="1502" y="165"/>
                    <a:pt x="1502" y="159"/>
                  </a:cubicBezTo>
                  <a:cubicBezTo>
                    <a:pt x="1502" y="132"/>
                    <a:pt x="1502" y="105"/>
                    <a:pt x="1502" y="79"/>
                  </a:cubicBezTo>
                  <a:cubicBezTo>
                    <a:pt x="1502" y="75"/>
                    <a:pt x="1501" y="74"/>
                    <a:pt x="1498" y="74"/>
                  </a:cubicBezTo>
                  <a:cubicBezTo>
                    <a:pt x="1492" y="74"/>
                    <a:pt x="1487" y="74"/>
                    <a:pt x="1482" y="74"/>
                  </a:cubicBezTo>
                  <a:cubicBezTo>
                    <a:pt x="1479" y="74"/>
                    <a:pt x="1478" y="75"/>
                    <a:pt x="1479" y="77"/>
                  </a:cubicBezTo>
                  <a:cubicBezTo>
                    <a:pt x="1479" y="109"/>
                    <a:pt x="1477" y="141"/>
                    <a:pt x="1479" y="173"/>
                  </a:cubicBezTo>
                  <a:cubicBezTo>
                    <a:pt x="1480" y="186"/>
                    <a:pt x="1484" y="199"/>
                    <a:pt x="1493" y="208"/>
                  </a:cubicBezTo>
                  <a:cubicBezTo>
                    <a:pt x="1508" y="223"/>
                    <a:pt x="1527" y="224"/>
                    <a:pt x="1546" y="220"/>
                  </a:cubicBezTo>
                  <a:cubicBezTo>
                    <a:pt x="1559" y="217"/>
                    <a:pt x="1568" y="208"/>
                    <a:pt x="1575" y="197"/>
                  </a:cubicBezTo>
                  <a:cubicBezTo>
                    <a:pt x="1575" y="203"/>
                    <a:pt x="1575" y="209"/>
                    <a:pt x="1575" y="215"/>
                  </a:cubicBezTo>
                  <a:close/>
                  <a:moveTo>
                    <a:pt x="1424" y="97"/>
                  </a:moveTo>
                  <a:cubicBezTo>
                    <a:pt x="1402" y="126"/>
                    <a:pt x="1381" y="156"/>
                    <a:pt x="1360" y="185"/>
                  </a:cubicBezTo>
                  <a:cubicBezTo>
                    <a:pt x="1354" y="193"/>
                    <a:pt x="1348" y="201"/>
                    <a:pt x="1342" y="209"/>
                  </a:cubicBezTo>
                  <a:cubicBezTo>
                    <a:pt x="1340" y="212"/>
                    <a:pt x="1341" y="215"/>
                    <a:pt x="1341" y="217"/>
                  </a:cubicBezTo>
                  <a:cubicBezTo>
                    <a:pt x="1341" y="219"/>
                    <a:pt x="1343" y="218"/>
                    <a:pt x="1344" y="218"/>
                  </a:cubicBezTo>
                  <a:cubicBezTo>
                    <a:pt x="1381" y="218"/>
                    <a:pt x="1419" y="218"/>
                    <a:pt x="1456" y="218"/>
                  </a:cubicBezTo>
                  <a:cubicBezTo>
                    <a:pt x="1459" y="218"/>
                    <a:pt x="1459" y="217"/>
                    <a:pt x="1459" y="215"/>
                  </a:cubicBezTo>
                  <a:cubicBezTo>
                    <a:pt x="1459" y="211"/>
                    <a:pt x="1459" y="207"/>
                    <a:pt x="1459" y="203"/>
                  </a:cubicBezTo>
                  <a:cubicBezTo>
                    <a:pt x="1460" y="199"/>
                    <a:pt x="1458" y="198"/>
                    <a:pt x="1455" y="198"/>
                  </a:cubicBezTo>
                  <a:cubicBezTo>
                    <a:pt x="1436" y="199"/>
                    <a:pt x="1418" y="199"/>
                    <a:pt x="1400" y="199"/>
                  </a:cubicBezTo>
                  <a:cubicBezTo>
                    <a:pt x="1392" y="199"/>
                    <a:pt x="1384" y="199"/>
                    <a:pt x="1375" y="199"/>
                  </a:cubicBezTo>
                  <a:cubicBezTo>
                    <a:pt x="1377" y="197"/>
                    <a:pt x="1377" y="196"/>
                    <a:pt x="1378" y="195"/>
                  </a:cubicBezTo>
                  <a:cubicBezTo>
                    <a:pt x="1399" y="165"/>
                    <a:pt x="1420" y="136"/>
                    <a:pt x="1441" y="107"/>
                  </a:cubicBezTo>
                  <a:cubicBezTo>
                    <a:pt x="1447" y="99"/>
                    <a:pt x="1453" y="91"/>
                    <a:pt x="1459" y="83"/>
                  </a:cubicBezTo>
                  <a:cubicBezTo>
                    <a:pt x="1461" y="80"/>
                    <a:pt x="1461" y="77"/>
                    <a:pt x="1460" y="75"/>
                  </a:cubicBezTo>
                  <a:cubicBezTo>
                    <a:pt x="1459" y="73"/>
                    <a:pt x="1457" y="74"/>
                    <a:pt x="1455" y="74"/>
                  </a:cubicBezTo>
                  <a:cubicBezTo>
                    <a:pt x="1425" y="74"/>
                    <a:pt x="1395" y="74"/>
                    <a:pt x="1365" y="74"/>
                  </a:cubicBezTo>
                  <a:cubicBezTo>
                    <a:pt x="1360" y="74"/>
                    <a:pt x="1353" y="72"/>
                    <a:pt x="1350" y="75"/>
                  </a:cubicBezTo>
                  <a:cubicBezTo>
                    <a:pt x="1347" y="78"/>
                    <a:pt x="1349" y="85"/>
                    <a:pt x="1349" y="90"/>
                  </a:cubicBezTo>
                  <a:cubicBezTo>
                    <a:pt x="1348" y="93"/>
                    <a:pt x="1349" y="94"/>
                    <a:pt x="1353" y="94"/>
                  </a:cubicBezTo>
                  <a:cubicBezTo>
                    <a:pt x="1364" y="94"/>
                    <a:pt x="1375" y="94"/>
                    <a:pt x="1387" y="94"/>
                  </a:cubicBezTo>
                  <a:cubicBezTo>
                    <a:pt x="1399" y="94"/>
                    <a:pt x="1412" y="94"/>
                    <a:pt x="1426" y="94"/>
                  </a:cubicBezTo>
                  <a:cubicBezTo>
                    <a:pt x="1425" y="96"/>
                    <a:pt x="1424" y="96"/>
                    <a:pt x="1424" y="97"/>
                  </a:cubicBezTo>
                  <a:close/>
                  <a:moveTo>
                    <a:pt x="672" y="211"/>
                  </a:moveTo>
                  <a:cubicBezTo>
                    <a:pt x="672" y="213"/>
                    <a:pt x="673" y="214"/>
                    <a:pt x="675" y="215"/>
                  </a:cubicBezTo>
                  <a:cubicBezTo>
                    <a:pt x="684" y="219"/>
                    <a:pt x="693" y="221"/>
                    <a:pt x="703" y="222"/>
                  </a:cubicBezTo>
                  <a:cubicBezTo>
                    <a:pt x="717" y="222"/>
                    <a:pt x="731" y="221"/>
                    <a:pt x="743" y="213"/>
                  </a:cubicBezTo>
                  <a:cubicBezTo>
                    <a:pt x="766" y="198"/>
                    <a:pt x="767" y="163"/>
                    <a:pt x="744" y="148"/>
                  </a:cubicBezTo>
                  <a:cubicBezTo>
                    <a:pt x="737" y="144"/>
                    <a:pt x="730" y="140"/>
                    <a:pt x="723" y="137"/>
                  </a:cubicBezTo>
                  <a:cubicBezTo>
                    <a:pt x="717" y="135"/>
                    <a:pt x="711" y="132"/>
                    <a:pt x="706" y="128"/>
                  </a:cubicBezTo>
                  <a:cubicBezTo>
                    <a:pt x="699" y="124"/>
                    <a:pt x="696" y="117"/>
                    <a:pt x="696" y="109"/>
                  </a:cubicBezTo>
                  <a:cubicBezTo>
                    <a:pt x="697" y="101"/>
                    <a:pt x="701" y="96"/>
                    <a:pt x="709" y="93"/>
                  </a:cubicBezTo>
                  <a:cubicBezTo>
                    <a:pt x="714" y="91"/>
                    <a:pt x="719" y="91"/>
                    <a:pt x="725" y="91"/>
                  </a:cubicBezTo>
                  <a:cubicBezTo>
                    <a:pt x="735" y="91"/>
                    <a:pt x="745" y="95"/>
                    <a:pt x="754" y="101"/>
                  </a:cubicBezTo>
                  <a:cubicBezTo>
                    <a:pt x="754" y="93"/>
                    <a:pt x="754" y="86"/>
                    <a:pt x="754" y="80"/>
                  </a:cubicBezTo>
                  <a:cubicBezTo>
                    <a:pt x="754" y="78"/>
                    <a:pt x="753" y="77"/>
                    <a:pt x="752" y="76"/>
                  </a:cubicBezTo>
                  <a:cubicBezTo>
                    <a:pt x="731" y="68"/>
                    <a:pt x="710" y="68"/>
                    <a:pt x="691" y="80"/>
                  </a:cubicBezTo>
                  <a:cubicBezTo>
                    <a:pt x="666" y="95"/>
                    <a:pt x="666" y="133"/>
                    <a:pt x="692" y="147"/>
                  </a:cubicBezTo>
                  <a:cubicBezTo>
                    <a:pt x="697" y="150"/>
                    <a:pt x="702" y="153"/>
                    <a:pt x="707" y="155"/>
                  </a:cubicBezTo>
                  <a:cubicBezTo>
                    <a:pt x="715" y="158"/>
                    <a:pt x="722" y="162"/>
                    <a:pt x="729" y="167"/>
                  </a:cubicBezTo>
                  <a:cubicBezTo>
                    <a:pt x="736" y="172"/>
                    <a:pt x="738" y="179"/>
                    <a:pt x="736" y="187"/>
                  </a:cubicBezTo>
                  <a:cubicBezTo>
                    <a:pt x="735" y="194"/>
                    <a:pt x="730" y="198"/>
                    <a:pt x="723" y="200"/>
                  </a:cubicBezTo>
                  <a:cubicBezTo>
                    <a:pt x="719" y="201"/>
                    <a:pt x="715" y="202"/>
                    <a:pt x="711" y="202"/>
                  </a:cubicBezTo>
                  <a:cubicBezTo>
                    <a:pt x="697" y="202"/>
                    <a:pt x="684" y="198"/>
                    <a:pt x="672" y="188"/>
                  </a:cubicBezTo>
                  <a:cubicBezTo>
                    <a:pt x="672" y="196"/>
                    <a:pt x="672" y="203"/>
                    <a:pt x="672" y="211"/>
                  </a:cubicBezTo>
                  <a:close/>
                  <a:moveTo>
                    <a:pt x="393" y="198"/>
                  </a:moveTo>
                  <a:cubicBezTo>
                    <a:pt x="369" y="208"/>
                    <a:pt x="343" y="200"/>
                    <a:pt x="331" y="180"/>
                  </a:cubicBezTo>
                  <a:cubicBezTo>
                    <a:pt x="322" y="165"/>
                    <a:pt x="322" y="149"/>
                    <a:pt x="325" y="133"/>
                  </a:cubicBezTo>
                  <a:cubicBezTo>
                    <a:pt x="330" y="103"/>
                    <a:pt x="355" y="86"/>
                    <a:pt x="384" y="92"/>
                  </a:cubicBezTo>
                  <a:cubicBezTo>
                    <a:pt x="393" y="93"/>
                    <a:pt x="400" y="97"/>
                    <a:pt x="408" y="102"/>
                  </a:cubicBezTo>
                  <a:cubicBezTo>
                    <a:pt x="408" y="95"/>
                    <a:pt x="408" y="89"/>
                    <a:pt x="408" y="82"/>
                  </a:cubicBezTo>
                  <a:cubicBezTo>
                    <a:pt x="408" y="79"/>
                    <a:pt x="407" y="77"/>
                    <a:pt x="404" y="76"/>
                  </a:cubicBezTo>
                  <a:cubicBezTo>
                    <a:pt x="393" y="72"/>
                    <a:pt x="382" y="70"/>
                    <a:pt x="370" y="71"/>
                  </a:cubicBezTo>
                  <a:cubicBezTo>
                    <a:pt x="343" y="72"/>
                    <a:pt x="322" y="84"/>
                    <a:pt x="309" y="108"/>
                  </a:cubicBezTo>
                  <a:cubicBezTo>
                    <a:pt x="301" y="123"/>
                    <a:pt x="299" y="138"/>
                    <a:pt x="300" y="154"/>
                  </a:cubicBezTo>
                  <a:cubicBezTo>
                    <a:pt x="303" y="219"/>
                    <a:pt x="364" y="234"/>
                    <a:pt x="405" y="213"/>
                  </a:cubicBezTo>
                  <a:cubicBezTo>
                    <a:pt x="407" y="212"/>
                    <a:pt x="408" y="211"/>
                    <a:pt x="408" y="209"/>
                  </a:cubicBezTo>
                  <a:cubicBezTo>
                    <a:pt x="407" y="203"/>
                    <a:pt x="408" y="197"/>
                    <a:pt x="408" y="190"/>
                  </a:cubicBezTo>
                  <a:cubicBezTo>
                    <a:pt x="402" y="193"/>
                    <a:pt x="398" y="196"/>
                    <a:pt x="393" y="198"/>
                  </a:cubicBezTo>
                  <a:close/>
                  <a:moveTo>
                    <a:pt x="458" y="78"/>
                  </a:moveTo>
                  <a:cubicBezTo>
                    <a:pt x="458" y="75"/>
                    <a:pt x="457" y="74"/>
                    <a:pt x="454" y="74"/>
                  </a:cubicBezTo>
                  <a:cubicBezTo>
                    <a:pt x="449" y="74"/>
                    <a:pt x="444" y="74"/>
                    <a:pt x="439" y="74"/>
                  </a:cubicBezTo>
                  <a:cubicBezTo>
                    <a:pt x="436" y="74"/>
                    <a:pt x="434" y="75"/>
                    <a:pt x="434" y="79"/>
                  </a:cubicBezTo>
                  <a:cubicBezTo>
                    <a:pt x="435" y="95"/>
                    <a:pt x="434" y="111"/>
                    <a:pt x="434" y="127"/>
                  </a:cubicBezTo>
                  <a:cubicBezTo>
                    <a:pt x="434" y="156"/>
                    <a:pt x="434" y="185"/>
                    <a:pt x="434" y="214"/>
                  </a:cubicBezTo>
                  <a:cubicBezTo>
                    <a:pt x="434" y="217"/>
                    <a:pt x="435" y="219"/>
                    <a:pt x="439" y="218"/>
                  </a:cubicBezTo>
                  <a:cubicBezTo>
                    <a:pt x="444" y="218"/>
                    <a:pt x="449" y="218"/>
                    <a:pt x="453" y="218"/>
                  </a:cubicBezTo>
                  <a:cubicBezTo>
                    <a:pt x="457" y="219"/>
                    <a:pt x="458" y="217"/>
                    <a:pt x="458" y="214"/>
                  </a:cubicBezTo>
                  <a:cubicBezTo>
                    <a:pt x="458" y="191"/>
                    <a:pt x="458" y="169"/>
                    <a:pt x="458" y="147"/>
                  </a:cubicBezTo>
                  <a:cubicBezTo>
                    <a:pt x="458" y="139"/>
                    <a:pt x="458" y="132"/>
                    <a:pt x="460" y="125"/>
                  </a:cubicBezTo>
                  <a:cubicBezTo>
                    <a:pt x="463" y="114"/>
                    <a:pt x="467" y="104"/>
                    <a:pt x="477" y="98"/>
                  </a:cubicBezTo>
                  <a:cubicBezTo>
                    <a:pt x="487" y="91"/>
                    <a:pt x="498" y="92"/>
                    <a:pt x="510" y="97"/>
                  </a:cubicBezTo>
                  <a:cubicBezTo>
                    <a:pt x="510" y="90"/>
                    <a:pt x="510" y="83"/>
                    <a:pt x="510" y="76"/>
                  </a:cubicBezTo>
                  <a:cubicBezTo>
                    <a:pt x="510" y="74"/>
                    <a:pt x="509" y="73"/>
                    <a:pt x="507" y="73"/>
                  </a:cubicBezTo>
                  <a:cubicBezTo>
                    <a:pt x="491" y="69"/>
                    <a:pt x="476" y="74"/>
                    <a:pt x="467" y="87"/>
                  </a:cubicBezTo>
                  <a:cubicBezTo>
                    <a:pt x="463" y="92"/>
                    <a:pt x="461" y="97"/>
                    <a:pt x="458" y="102"/>
                  </a:cubicBezTo>
                  <a:cubicBezTo>
                    <a:pt x="458" y="94"/>
                    <a:pt x="458" y="86"/>
                    <a:pt x="458" y="78"/>
                  </a:cubicBezTo>
                  <a:close/>
                  <a:moveTo>
                    <a:pt x="1661" y="79"/>
                  </a:moveTo>
                  <a:cubicBezTo>
                    <a:pt x="1661" y="75"/>
                    <a:pt x="1660" y="74"/>
                    <a:pt x="1656" y="74"/>
                  </a:cubicBezTo>
                  <a:cubicBezTo>
                    <a:pt x="1651" y="74"/>
                    <a:pt x="1646" y="74"/>
                    <a:pt x="1642" y="74"/>
                  </a:cubicBezTo>
                  <a:cubicBezTo>
                    <a:pt x="1638" y="74"/>
                    <a:pt x="1637" y="75"/>
                    <a:pt x="1637" y="78"/>
                  </a:cubicBezTo>
                  <a:cubicBezTo>
                    <a:pt x="1637" y="96"/>
                    <a:pt x="1637" y="113"/>
                    <a:pt x="1637" y="130"/>
                  </a:cubicBezTo>
                  <a:cubicBezTo>
                    <a:pt x="1637" y="158"/>
                    <a:pt x="1637" y="186"/>
                    <a:pt x="1637" y="214"/>
                  </a:cubicBezTo>
                  <a:cubicBezTo>
                    <a:pt x="1637" y="218"/>
                    <a:pt x="1638" y="219"/>
                    <a:pt x="1642" y="218"/>
                  </a:cubicBezTo>
                  <a:cubicBezTo>
                    <a:pt x="1647" y="218"/>
                    <a:pt x="1651" y="218"/>
                    <a:pt x="1656" y="218"/>
                  </a:cubicBezTo>
                  <a:cubicBezTo>
                    <a:pt x="1660" y="219"/>
                    <a:pt x="1661" y="217"/>
                    <a:pt x="1661" y="213"/>
                  </a:cubicBezTo>
                  <a:cubicBezTo>
                    <a:pt x="1661" y="190"/>
                    <a:pt x="1661" y="166"/>
                    <a:pt x="1661" y="142"/>
                  </a:cubicBezTo>
                  <a:cubicBezTo>
                    <a:pt x="1661" y="133"/>
                    <a:pt x="1662" y="123"/>
                    <a:pt x="1667" y="114"/>
                  </a:cubicBezTo>
                  <a:cubicBezTo>
                    <a:pt x="1672" y="103"/>
                    <a:pt x="1679" y="94"/>
                    <a:pt x="1692" y="93"/>
                  </a:cubicBezTo>
                  <a:cubicBezTo>
                    <a:pt x="1699" y="93"/>
                    <a:pt x="1706" y="94"/>
                    <a:pt x="1713" y="98"/>
                  </a:cubicBezTo>
                  <a:cubicBezTo>
                    <a:pt x="1713" y="90"/>
                    <a:pt x="1713" y="84"/>
                    <a:pt x="1713" y="77"/>
                  </a:cubicBezTo>
                  <a:cubicBezTo>
                    <a:pt x="1713" y="75"/>
                    <a:pt x="1712" y="73"/>
                    <a:pt x="1710" y="73"/>
                  </a:cubicBezTo>
                  <a:cubicBezTo>
                    <a:pt x="1696" y="70"/>
                    <a:pt x="1683" y="72"/>
                    <a:pt x="1673" y="83"/>
                  </a:cubicBezTo>
                  <a:cubicBezTo>
                    <a:pt x="1668" y="88"/>
                    <a:pt x="1664" y="95"/>
                    <a:pt x="1661" y="102"/>
                  </a:cubicBezTo>
                  <a:cubicBezTo>
                    <a:pt x="1661" y="94"/>
                    <a:pt x="1660" y="86"/>
                    <a:pt x="1661" y="79"/>
                  </a:cubicBezTo>
                  <a:close/>
                  <a:moveTo>
                    <a:pt x="272" y="78"/>
                  </a:moveTo>
                  <a:cubicBezTo>
                    <a:pt x="272" y="75"/>
                    <a:pt x="271" y="74"/>
                    <a:pt x="267" y="74"/>
                  </a:cubicBezTo>
                  <a:cubicBezTo>
                    <a:pt x="262" y="74"/>
                    <a:pt x="257" y="74"/>
                    <a:pt x="252" y="74"/>
                  </a:cubicBezTo>
                  <a:cubicBezTo>
                    <a:pt x="249" y="74"/>
                    <a:pt x="248" y="75"/>
                    <a:pt x="248" y="78"/>
                  </a:cubicBezTo>
                  <a:cubicBezTo>
                    <a:pt x="249" y="90"/>
                    <a:pt x="248" y="103"/>
                    <a:pt x="248" y="115"/>
                  </a:cubicBezTo>
                  <a:cubicBezTo>
                    <a:pt x="248" y="148"/>
                    <a:pt x="249" y="181"/>
                    <a:pt x="248" y="213"/>
                  </a:cubicBezTo>
                  <a:cubicBezTo>
                    <a:pt x="248" y="218"/>
                    <a:pt x="250" y="219"/>
                    <a:pt x="254" y="218"/>
                  </a:cubicBezTo>
                  <a:cubicBezTo>
                    <a:pt x="258" y="218"/>
                    <a:pt x="263" y="218"/>
                    <a:pt x="268" y="218"/>
                  </a:cubicBezTo>
                  <a:cubicBezTo>
                    <a:pt x="271" y="219"/>
                    <a:pt x="272" y="218"/>
                    <a:pt x="272" y="214"/>
                  </a:cubicBezTo>
                  <a:cubicBezTo>
                    <a:pt x="272" y="192"/>
                    <a:pt x="272" y="169"/>
                    <a:pt x="272" y="146"/>
                  </a:cubicBezTo>
                  <a:cubicBezTo>
                    <a:pt x="272" y="124"/>
                    <a:pt x="272" y="101"/>
                    <a:pt x="272" y="78"/>
                  </a:cubicBezTo>
                  <a:close/>
                  <a:moveTo>
                    <a:pt x="260" y="8"/>
                  </a:moveTo>
                  <a:cubicBezTo>
                    <a:pt x="252" y="8"/>
                    <a:pt x="245" y="15"/>
                    <a:pt x="245" y="23"/>
                  </a:cubicBezTo>
                  <a:cubicBezTo>
                    <a:pt x="245" y="32"/>
                    <a:pt x="252" y="38"/>
                    <a:pt x="260" y="38"/>
                  </a:cubicBezTo>
                  <a:cubicBezTo>
                    <a:pt x="269" y="38"/>
                    <a:pt x="275" y="31"/>
                    <a:pt x="276" y="23"/>
                  </a:cubicBezTo>
                  <a:cubicBezTo>
                    <a:pt x="276" y="14"/>
                    <a:pt x="269" y="7"/>
                    <a:pt x="260" y="8"/>
                  </a:cubicBezTo>
                  <a:close/>
                  <a:moveTo>
                    <a:pt x="183" y="47"/>
                  </a:moveTo>
                  <a:cubicBezTo>
                    <a:pt x="183" y="48"/>
                    <a:pt x="183" y="50"/>
                    <a:pt x="183" y="52"/>
                  </a:cubicBezTo>
                  <a:cubicBezTo>
                    <a:pt x="184" y="53"/>
                    <a:pt x="183" y="55"/>
                    <a:pt x="183" y="56"/>
                  </a:cubicBezTo>
                  <a:cubicBezTo>
                    <a:pt x="184" y="53"/>
                    <a:pt x="184" y="50"/>
                    <a:pt x="184" y="47"/>
                  </a:cubicBezTo>
                  <a:cubicBezTo>
                    <a:pt x="184" y="46"/>
                    <a:pt x="184" y="46"/>
                    <a:pt x="183" y="47"/>
                  </a:cubicBezTo>
                  <a:close/>
                  <a:moveTo>
                    <a:pt x="24" y="48"/>
                  </a:moveTo>
                  <a:cubicBezTo>
                    <a:pt x="24" y="46"/>
                    <a:pt x="24" y="45"/>
                    <a:pt x="22" y="45"/>
                  </a:cubicBezTo>
                  <a:cubicBezTo>
                    <a:pt x="22" y="46"/>
                    <a:pt x="22" y="47"/>
                    <a:pt x="23" y="49"/>
                  </a:cubicBezTo>
                  <a:cubicBezTo>
                    <a:pt x="23" y="48"/>
                    <a:pt x="24" y="48"/>
                    <a:pt x="24" y="48"/>
                  </a:cubicBezTo>
                  <a:close/>
                  <a:moveTo>
                    <a:pt x="185" y="45"/>
                  </a:moveTo>
                  <a:cubicBezTo>
                    <a:pt x="185" y="45"/>
                    <a:pt x="185" y="44"/>
                    <a:pt x="184" y="44"/>
                  </a:cubicBezTo>
                  <a:cubicBezTo>
                    <a:pt x="183" y="45"/>
                    <a:pt x="183" y="46"/>
                    <a:pt x="183" y="47"/>
                  </a:cubicBezTo>
                  <a:cubicBezTo>
                    <a:pt x="184" y="47"/>
                    <a:pt x="184" y="47"/>
                    <a:pt x="184" y="47"/>
                  </a:cubicBezTo>
                  <a:cubicBezTo>
                    <a:pt x="184" y="47"/>
                    <a:pt x="184" y="47"/>
                    <a:pt x="184" y="47"/>
                  </a:cubicBezTo>
                  <a:cubicBezTo>
                    <a:pt x="185" y="46"/>
                    <a:pt x="185" y="46"/>
                    <a:pt x="185" y="45"/>
                  </a:cubicBezTo>
                  <a:close/>
                  <a:moveTo>
                    <a:pt x="1329" y="213"/>
                  </a:moveTo>
                  <a:cubicBezTo>
                    <a:pt x="1320" y="189"/>
                    <a:pt x="1310" y="164"/>
                    <a:pt x="1301" y="140"/>
                  </a:cubicBezTo>
                  <a:cubicBezTo>
                    <a:pt x="1285" y="100"/>
                    <a:pt x="1270" y="60"/>
                    <a:pt x="1255" y="20"/>
                  </a:cubicBezTo>
                  <a:cubicBezTo>
                    <a:pt x="1254" y="17"/>
                    <a:pt x="1252" y="16"/>
                    <a:pt x="1249" y="16"/>
                  </a:cubicBezTo>
                  <a:cubicBezTo>
                    <a:pt x="1244" y="17"/>
                    <a:pt x="1239" y="17"/>
                    <a:pt x="1234" y="16"/>
                  </a:cubicBezTo>
                  <a:cubicBezTo>
                    <a:pt x="1230" y="16"/>
                    <a:pt x="1228" y="17"/>
                    <a:pt x="1227" y="21"/>
                  </a:cubicBezTo>
                  <a:cubicBezTo>
                    <a:pt x="1210" y="64"/>
                    <a:pt x="1194" y="108"/>
                    <a:pt x="1177" y="151"/>
                  </a:cubicBezTo>
                  <a:cubicBezTo>
                    <a:pt x="1169" y="172"/>
                    <a:pt x="1161" y="192"/>
                    <a:pt x="1153" y="213"/>
                  </a:cubicBezTo>
                  <a:cubicBezTo>
                    <a:pt x="1151" y="218"/>
                    <a:pt x="1151" y="218"/>
                    <a:pt x="1157" y="218"/>
                  </a:cubicBezTo>
                  <a:cubicBezTo>
                    <a:pt x="1163" y="218"/>
                    <a:pt x="1168" y="218"/>
                    <a:pt x="1174" y="218"/>
                  </a:cubicBezTo>
                  <a:cubicBezTo>
                    <a:pt x="1177" y="219"/>
                    <a:pt x="1178" y="218"/>
                    <a:pt x="1179" y="215"/>
                  </a:cubicBezTo>
                  <a:cubicBezTo>
                    <a:pt x="1185" y="199"/>
                    <a:pt x="1191" y="183"/>
                    <a:pt x="1196" y="167"/>
                  </a:cubicBezTo>
                  <a:cubicBezTo>
                    <a:pt x="1197" y="163"/>
                    <a:pt x="1199" y="162"/>
                    <a:pt x="1203" y="162"/>
                  </a:cubicBezTo>
                  <a:cubicBezTo>
                    <a:pt x="1228" y="162"/>
                    <a:pt x="1254" y="162"/>
                    <a:pt x="1279" y="162"/>
                  </a:cubicBezTo>
                  <a:cubicBezTo>
                    <a:pt x="1282" y="162"/>
                    <a:pt x="1284" y="163"/>
                    <a:pt x="1285" y="166"/>
                  </a:cubicBezTo>
                  <a:cubicBezTo>
                    <a:pt x="1290" y="179"/>
                    <a:pt x="1295" y="193"/>
                    <a:pt x="1300" y="206"/>
                  </a:cubicBezTo>
                  <a:cubicBezTo>
                    <a:pt x="1301" y="210"/>
                    <a:pt x="1302" y="216"/>
                    <a:pt x="1305" y="218"/>
                  </a:cubicBezTo>
                  <a:cubicBezTo>
                    <a:pt x="1308" y="220"/>
                    <a:pt x="1313" y="218"/>
                    <a:pt x="1318" y="218"/>
                  </a:cubicBezTo>
                  <a:cubicBezTo>
                    <a:pt x="1318" y="218"/>
                    <a:pt x="1318" y="218"/>
                    <a:pt x="1318" y="218"/>
                  </a:cubicBezTo>
                  <a:cubicBezTo>
                    <a:pt x="1320" y="218"/>
                    <a:pt x="1323" y="218"/>
                    <a:pt x="1325" y="218"/>
                  </a:cubicBezTo>
                  <a:cubicBezTo>
                    <a:pt x="1331" y="218"/>
                    <a:pt x="1331" y="218"/>
                    <a:pt x="1329" y="213"/>
                  </a:cubicBezTo>
                  <a:close/>
                  <a:moveTo>
                    <a:pt x="1270" y="140"/>
                  </a:moveTo>
                  <a:cubicBezTo>
                    <a:pt x="1250" y="140"/>
                    <a:pt x="1231" y="140"/>
                    <a:pt x="1212" y="140"/>
                  </a:cubicBezTo>
                  <a:cubicBezTo>
                    <a:pt x="1206" y="140"/>
                    <a:pt x="1206" y="140"/>
                    <a:pt x="1208" y="135"/>
                  </a:cubicBezTo>
                  <a:cubicBezTo>
                    <a:pt x="1218" y="108"/>
                    <a:pt x="1227" y="82"/>
                    <a:pt x="1237" y="56"/>
                  </a:cubicBezTo>
                  <a:cubicBezTo>
                    <a:pt x="1238" y="52"/>
                    <a:pt x="1239" y="47"/>
                    <a:pt x="1240" y="43"/>
                  </a:cubicBezTo>
                  <a:cubicBezTo>
                    <a:pt x="1250" y="74"/>
                    <a:pt x="1263" y="104"/>
                    <a:pt x="1273" y="135"/>
                  </a:cubicBezTo>
                  <a:cubicBezTo>
                    <a:pt x="1275" y="140"/>
                    <a:pt x="1275" y="140"/>
                    <a:pt x="1270" y="140"/>
                  </a:cubicBezTo>
                  <a:close/>
                  <a:moveTo>
                    <a:pt x="1839" y="122"/>
                  </a:moveTo>
                  <a:cubicBezTo>
                    <a:pt x="1836" y="104"/>
                    <a:pt x="1829" y="88"/>
                    <a:pt x="1813" y="78"/>
                  </a:cubicBezTo>
                  <a:cubicBezTo>
                    <a:pt x="1789" y="65"/>
                    <a:pt x="1747" y="66"/>
                    <a:pt x="1726" y="104"/>
                  </a:cubicBezTo>
                  <a:cubicBezTo>
                    <a:pt x="1715" y="122"/>
                    <a:pt x="1713" y="143"/>
                    <a:pt x="1716" y="164"/>
                  </a:cubicBezTo>
                  <a:cubicBezTo>
                    <a:pt x="1717" y="175"/>
                    <a:pt x="1721" y="185"/>
                    <a:pt x="1727" y="195"/>
                  </a:cubicBezTo>
                  <a:cubicBezTo>
                    <a:pt x="1737" y="211"/>
                    <a:pt x="1753" y="220"/>
                    <a:pt x="1772" y="221"/>
                  </a:cubicBezTo>
                  <a:cubicBezTo>
                    <a:pt x="1791" y="223"/>
                    <a:pt x="1810" y="221"/>
                    <a:pt x="1827" y="210"/>
                  </a:cubicBezTo>
                  <a:cubicBezTo>
                    <a:pt x="1829" y="209"/>
                    <a:pt x="1831" y="209"/>
                    <a:pt x="1831" y="206"/>
                  </a:cubicBezTo>
                  <a:cubicBezTo>
                    <a:pt x="1831" y="200"/>
                    <a:pt x="1831" y="193"/>
                    <a:pt x="1831" y="186"/>
                  </a:cubicBezTo>
                  <a:cubicBezTo>
                    <a:pt x="1818" y="196"/>
                    <a:pt x="1805" y="201"/>
                    <a:pt x="1791" y="202"/>
                  </a:cubicBezTo>
                  <a:cubicBezTo>
                    <a:pt x="1774" y="203"/>
                    <a:pt x="1758" y="199"/>
                    <a:pt x="1748" y="184"/>
                  </a:cubicBezTo>
                  <a:cubicBezTo>
                    <a:pt x="1742" y="176"/>
                    <a:pt x="1740" y="167"/>
                    <a:pt x="1739" y="157"/>
                  </a:cubicBezTo>
                  <a:cubicBezTo>
                    <a:pt x="1739" y="153"/>
                    <a:pt x="1740" y="152"/>
                    <a:pt x="1744" y="152"/>
                  </a:cubicBezTo>
                  <a:cubicBezTo>
                    <a:pt x="1775" y="152"/>
                    <a:pt x="1806" y="152"/>
                    <a:pt x="1837" y="152"/>
                  </a:cubicBezTo>
                  <a:cubicBezTo>
                    <a:pt x="1840" y="152"/>
                    <a:pt x="1841" y="152"/>
                    <a:pt x="1841" y="149"/>
                  </a:cubicBezTo>
                  <a:cubicBezTo>
                    <a:pt x="1841" y="140"/>
                    <a:pt x="1841" y="131"/>
                    <a:pt x="1839" y="122"/>
                  </a:cubicBezTo>
                  <a:close/>
                  <a:moveTo>
                    <a:pt x="1809" y="132"/>
                  </a:moveTo>
                  <a:cubicBezTo>
                    <a:pt x="1799" y="132"/>
                    <a:pt x="1788" y="132"/>
                    <a:pt x="1778" y="132"/>
                  </a:cubicBezTo>
                  <a:cubicBezTo>
                    <a:pt x="1766" y="132"/>
                    <a:pt x="1755" y="132"/>
                    <a:pt x="1743" y="132"/>
                  </a:cubicBezTo>
                  <a:cubicBezTo>
                    <a:pt x="1741" y="132"/>
                    <a:pt x="1739" y="133"/>
                    <a:pt x="1740" y="130"/>
                  </a:cubicBezTo>
                  <a:cubicBezTo>
                    <a:pt x="1743" y="114"/>
                    <a:pt x="1750" y="101"/>
                    <a:pt x="1765" y="94"/>
                  </a:cubicBezTo>
                  <a:cubicBezTo>
                    <a:pt x="1789" y="83"/>
                    <a:pt x="1814" y="97"/>
                    <a:pt x="1816" y="124"/>
                  </a:cubicBezTo>
                  <a:cubicBezTo>
                    <a:pt x="1817" y="132"/>
                    <a:pt x="1817" y="132"/>
                    <a:pt x="1809" y="132"/>
                  </a:cubicBezTo>
                  <a:close/>
                  <a:moveTo>
                    <a:pt x="654" y="135"/>
                  </a:moveTo>
                  <a:cubicBezTo>
                    <a:pt x="652" y="115"/>
                    <a:pt x="646" y="98"/>
                    <a:pt x="630" y="85"/>
                  </a:cubicBezTo>
                  <a:cubicBezTo>
                    <a:pt x="616" y="73"/>
                    <a:pt x="599" y="70"/>
                    <a:pt x="582" y="71"/>
                  </a:cubicBezTo>
                  <a:cubicBezTo>
                    <a:pt x="551" y="71"/>
                    <a:pt x="526" y="88"/>
                    <a:pt x="517" y="116"/>
                  </a:cubicBezTo>
                  <a:cubicBezTo>
                    <a:pt x="513" y="129"/>
                    <a:pt x="512" y="142"/>
                    <a:pt x="512" y="155"/>
                  </a:cubicBezTo>
                  <a:cubicBezTo>
                    <a:pt x="514" y="189"/>
                    <a:pt x="537" y="220"/>
                    <a:pt x="577" y="222"/>
                  </a:cubicBezTo>
                  <a:cubicBezTo>
                    <a:pt x="601" y="223"/>
                    <a:pt x="623" y="216"/>
                    <a:pt x="638" y="197"/>
                  </a:cubicBezTo>
                  <a:cubicBezTo>
                    <a:pt x="650" y="182"/>
                    <a:pt x="654" y="164"/>
                    <a:pt x="654" y="144"/>
                  </a:cubicBezTo>
                  <a:cubicBezTo>
                    <a:pt x="654" y="142"/>
                    <a:pt x="654" y="138"/>
                    <a:pt x="654" y="135"/>
                  </a:cubicBezTo>
                  <a:close/>
                  <a:moveTo>
                    <a:pt x="627" y="171"/>
                  </a:moveTo>
                  <a:cubicBezTo>
                    <a:pt x="620" y="194"/>
                    <a:pt x="602" y="204"/>
                    <a:pt x="580" y="202"/>
                  </a:cubicBezTo>
                  <a:cubicBezTo>
                    <a:pt x="555" y="200"/>
                    <a:pt x="540" y="183"/>
                    <a:pt x="537" y="159"/>
                  </a:cubicBezTo>
                  <a:cubicBezTo>
                    <a:pt x="535" y="148"/>
                    <a:pt x="536" y="137"/>
                    <a:pt x="539" y="126"/>
                  </a:cubicBezTo>
                  <a:cubicBezTo>
                    <a:pt x="544" y="103"/>
                    <a:pt x="561" y="91"/>
                    <a:pt x="584" y="91"/>
                  </a:cubicBezTo>
                  <a:cubicBezTo>
                    <a:pt x="607" y="91"/>
                    <a:pt x="623" y="103"/>
                    <a:pt x="628" y="125"/>
                  </a:cubicBezTo>
                  <a:cubicBezTo>
                    <a:pt x="631" y="140"/>
                    <a:pt x="631" y="156"/>
                    <a:pt x="627" y="171"/>
                  </a:cubicBezTo>
                  <a:close/>
                  <a:moveTo>
                    <a:pt x="916" y="129"/>
                  </a:moveTo>
                  <a:cubicBezTo>
                    <a:pt x="914" y="112"/>
                    <a:pt x="908" y="98"/>
                    <a:pt x="895" y="86"/>
                  </a:cubicBezTo>
                  <a:cubicBezTo>
                    <a:pt x="880" y="73"/>
                    <a:pt x="861" y="70"/>
                    <a:pt x="842" y="71"/>
                  </a:cubicBezTo>
                  <a:cubicBezTo>
                    <a:pt x="815" y="73"/>
                    <a:pt x="795" y="85"/>
                    <a:pt x="783" y="110"/>
                  </a:cubicBezTo>
                  <a:cubicBezTo>
                    <a:pt x="777" y="122"/>
                    <a:pt x="776" y="135"/>
                    <a:pt x="776" y="148"/>
                  </a:cubicBezTo>
                  <a:cubicBezTo>
                    <a:pt x="775" y="190"/>
                    <a:pt x="801" y="220"/>
                    <a:pt x="841" y="222"/>
                  </a:cubicBezTo>
                  <a:cubicBezTo>
                    <a:pt x="870" y="224"/>
                    <a:pt x="896" y="211"/>
                    <a:pt x="909" y="185"/>
                  </a:cubicBezTo>
                  <a:cubicBezTo>
                    <a:pt x="918" y="167"/>
                    <a:pt x="919" y="148"/>
                    <a:pt x="916" y="129"/>
                  </a:cubicBezTo>
                  <a:close/>
                  <a:moveTo>
                    <a:pt x="890" y="171"/>
                  </a:moveTo>
                  <a:cubicBezTo>
                    <a:pt x="884" y="194"/>
                    <a:pt x="866" y="204"/>
                    <a:pt x="843" y="202"/>
                  </a:cubicBezTo>
                  <a:cubicBezTo>
                    <a:pt x="817" y="200"/>
                    <a:pt x="802" y="181"/>
                    <a:pt x="800" y="156"/>
                  </a:cubicBezTo>
                  <a:cubicBezTo>
                    <a:pt x="799" y="153"/>
                    <a:pt x="800" y="150"/>
                    <a:pt x="800" y="147"/>
                  </a:cubicBezTo>
                  <a:cubicBezTo>
                    <a:pt x="799" y="133"/>
                    <a:pt x="802" y="119"/>
                    <a:pt x="811" y="107"/>
                  </a:cubicBezTo>
                  <a:cubicBezTo>
                    <a:pt x="823" y="92"/>
                    <a:pt x="839" y="89"/>
                    <a:pt x="857" y="92"/>
                  </a:cubicBezTo>
                  <a:cubicBezTo>
                    <a:pt x="875" y="94"/>
                    <a:pt x="886" y="106"/>
                    <a:pt x="891" y="123"/>
                  </a:cubicBezTo>
                  <a:cubicBezTo>
                    <a:pt x="895" y="139"/>
                    <a:pt x="895" y="155"/>
                    <a:pt x="890" y="171"/>
                  </a:cubicBezTo>
                  <a:close/>
                </a:path>
              </a:pathLst>
            </a:custGeom>
            <a:solidFill>
              <a:schemeClr val="bg1"/>
            </a:solidFill>
            <a:ln>
              <a:noFill/>
            </a:ln>
          </p:spPr>
          <p:txBody>
            <a:bodyPr vert="horz" wrap="square" lIns="93260" tIns="46630" rIns="93260" bIns="46630" numCol="1" anchor="t" anchorCtr="0" compatLnSpc="1">
              <a:prstTxWarp prst="textNoShape">
                <a:avLst/>
              </a:prstTxWarp>
            </a:bodyPr>
            <a:lstStyle/>
            <a:p>
              <a:endParaRPr lang="en-US" sz="1873"/>
            </a:p>
          </p:txBody>
        </p:sp>
        <p:sp>
          <p:nvSpPr>
            <p:cNvPr id="40" name="Freeform 33"/>
            <p:cNvSpPr>
              <a:spLocks noEditPoints="1"/>
            </p:cNvSpPr>
            <p:nvPr/>
          </p:nvSpPr>
          <p:spPr bwMode="auto">
            <a:xfrm>
              <a:off x="7302188" y="4596209"/>
              <a:ext cx="2096451" cy="237019"/>
            </a:xfrm>
            <a:custGeom>
              <a:avLst/>
              <a:gdLst>
                <a:gd name="T0" fmla="*/ 8 w 1061"/>
                <a:gd name="T1" fmla="*/ 95 h 117"/>
                <a:gd name="T2" fmla="*/ 64 w 1061"/>
                <a:gd name="T3" fmla="*/ 36 h 117"/>
                <a:gd name="T4" fmla="*/ 80 w 1061"/>
                <a:gd name="T5" fmla="*/ 23 h 117"/>
                <a:gd name="T6" fmla="*/ 621 w 1061"/>
                <a:gd name="T7" fmla="*/ 116 h 117"/>
                <a:gd name="T8" fmla="*/ 473 w 1061"/>
                <a:gd name="T9" fmla="*/ 41 h 117"/>
                <a:gd name="T10" fmla="*/ 424 w 1061"/>
                <a:gd name="T11" fmla="*/ 32 h 117"/>
                <a:gd name="T12" fmla="*/ 412 w 1061"/>
                <a:gd name="T13" fmla="*/ 32 h 117"/>
                <a:gd name="T14" fmla="*/ 423 w 1061"/>
                <a:gd name="T15" fmla="*/ 95 h 117"/>
                <a:gd name="T16" fmla="*/ 474 w 1061"/>
                <a:gd name="T17" fmla="*/ 95 h 117"/>
                <a:gd name="T18" fmla="*/ 1011 w 1061"/>
                <a:gd name="T19" fmla="*/ 60 h 117"/>
                <a:gd name="T20" fmla="*/ 552 w 1061"/>
                <a:gd name="T21" fmla="*/ 9 h 117"/>
                <a:gd name="T22" fmla="*/ 530 w 1061"/>
                <a:gd name="T23" fmla="*/ 88 h 117"/>
                <a:gd name="T24" fmla="*/ 518 w 1061"/>
                <a:gd name="T25" fmla="*/ 28 h 117"/>
                <a:gd name="T26" fmla="*/ 847 w 1061"/>
                <a:gd name="T27" fmla="*/ 66 h 117"/>
                <a:gd name="T28" fmla="*/ 843 w 1061"/>
                <a:gd name="T29" fmla="*/ 88 h 117"/>
                <a:gd name="T30" fmla="*/ 752 w 1061"/>
                <a:gd name="T31" fmla="*/ 40 h 117"/>
                <a:gd name="T32" fmla="*/ 736 w 1061"/>
                <a:gd name="T33" fmla="*/ 36 h 117"/>
                <a:gd name="T34" fmla="*/ 264 w 1061"/>
                <a:gd name="T35" fmla="*/ 32 h 117"/>
                <a:gd name="T36" fmla="*/ 340 w 1061"/>
                <a:gd name="T37" fmla="*/ 49 h 117"/>
                <a:gd name="T38" fmla="*/ 707 w 1061"/>
                <a:gd name="T39" fmla="*/ 95 h 117"/>
                <a:gd name="T40" fmla="*/ 661 w 1061"/>
                <a:gd name="T41" fmla="*/ 9 h 117"/>
                <a:gd name="T42" fmla="*/ 919 w 1061"/>
                <a:gd name="T43" fmla="*/ 95 h 117"/>
                <a:gd name="T44" fmla="*/ 294 w 1061"/>
                <a:gd name="T45" fmla="*/ 94 h 117"/>
                <a:gd name="T46" fmla="*/ 329 w 1061"/>
                <a:gd name="T47" fmla="*/ 34 h 117"/>
                <a:gd name="T48" fmla="*/ 293 w 1061"/>
                <a:gd name="T49" fmla="*/ 92 h 117"/>
                <a:gd name="T50" fmla="*/ 134 w 1061"/>
                <a:gd name="T51" fmla="*/ 48 h 117"/>
                <a:gd name="T52" fmla="*/ 191 w 1061"/>
                <a:gd name="T53" fmla="*/ 32 h 117"/>
                <a:gd name="T54" fmla="*/ 222 w 1061"/>
                <a:gd name="T55" fmla="*/ 42 h 117"/>
                <a:gd name="T56" fmla="*/ 1023 w 1061"/>
                <a:gd name="T57" fmla="*/ 32 h 117"/>
                <a:gd name="T58" fmla="*/ 1054 w 1061"/>
                <a:gd name="T59" fmla="*/ 33 h 117"/>
                <a:gd name="T60" fmla="*/ 858 w 1061"/>
                <a:gd name="T61" fmla="*/ 94 h 117"/>
                <a:gd name="T62" fmla="*/ 890 w 1061"/>
                <a:gd name="T63" fmla="*/ 31 h 117"/>
                <a:gd name="T64" fmla="*/ 109 w 1061"/>
                <a:gd name="T65" fmla="*/ 95 h 117"/>
                <a:gd name="T66" fmla="*/ 480 w 1061"/>
                <a:gd name="T67" fmla="*/ 36 h 117"/>
                <a:gd name="T68" fmla="*/ 481 w 1061"/>
                <a:gd name="T69" fmla="*/ 33 h 117"/>
                <a:gd name="T70" fmla="*/ 480 w 1061"/>
                <a:gd name="T71" fmla="*/ 33 h 117"/>
                <a:gd name="T72" fmla="*/ 1061 w 1061"/>
                <a:gd name="T73" fmla="*/ 34 h 117"/>
                <a:gd name="T74" fmla="*/ 1058 w 1061"/>
                <a:gd name="T75" fmla="*/ 36 h 117"/>
                <a:gd name="T76" fmla="*/ 1061 w 1061"/>
                <a:gd name="T77" fmla="*/ 36 h 117"/>
                <a:gd name="T78" fmla="*/ 480 w 1061"/>
                <a:gd name="T79" fmla="*/ 36 h 117"/>
                <a:gd name="T80" fmla="*/ 477 w 1061"/>
                <a:gd name="T81" fmla="*/ 33 h 117"/>
                <a:gd name="T82" fmla="*/ 481 w 1061"/>
                <a:gd name="T83" fmla="*/ 36 h 117"/>
                <a:gd name="T84" fmla="*/ 620 w 1061"/>
                <a:gd name="T85" fmla="*/ 17 h 117"/>
                <a:gd name="T86" fmla="*/ 1000 w 1061"/>
                <a:gd name="T87" fmla="*/ 57 h 117"/>
                <a:gd name="T88" fmla="*/ 809 w 1061"/>
                <a:gd name="T89" fmla="*/ 45 h 117"/>
                <a:gd name="T90" fmla="*/ 235 w 1061"/>
                <a:gd name="T91" fmla="*/ 52 h 117"/>
                <a:gd name="T92" fmla="*/ 348 w 1061"/>
                <a:gd name="T93" fmla="*/ 64 h 117"/>
                <a:gd name="T94" fmla="*/ 478 w 1061"/>
                <a:gd name="T95" fmla="*/ 36 h 117"/>
                <a:gd name="T96" fmla="*/ 481 w 1061"/>
                <a:gd name="T97" fmla="*/ 35 h 117"/>
                <a:gd name="T98" fmla="*/ 1057 w 1061"/>
                <a:gd name="T99" fmla="*/ 34 h 117"/>
                <a:gd name="T100" fmla="*/ 1060 w 1061"/>
                <a:gd name="T101" fmla="*/ 35 h 117"/>
                <a:gd name="T102" fmla="*/ 478 w 1061"/>
                <a:gd name="T103" fmla="*/ 32 h 117"/>
                <a:gd name="T104" fmla="*/ 1059 w 1061"/>
                <a:gd name="T105" fmla="*/ 35 h 117"/>
                <a:gd name="T106" fmla="*/ 480 w 1061"/>
                <a:gd name="T107" fmla="*/ 35 h 117"/>
                <a:gd name="T108" fmla="*/ 478 w 1061"/>
                <a:gd name="T109" fmla="*/ 33 h 117"/>
                <a:gd name="T110" fmla="*/ 1060 w 1061"/>
                <a:gd name="T111" fmla="*/ 33 h 117"/>
                <a:gd name="T112" fmla="*/ 1060 w 1061"/>
                <a:gd name="T113" fmla="*/ 33 h 117"/>
                <a:gd name="T114" fmla="*/ 1060 w 1061"/>
                <a:gd name="T115" fmla="*/ 34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61" h="117">
                  <a:moveTo>
                    <a:pt x="80" y="23"/>
                  </a:moveTo>
                  <a:cubicBezTo>
                    <a:pt x="80" y="24"/>
                    <a:pt x="80" y="24"/>
                    <a:pt x="79" y="25"/>
                  </a:cubicBezTo>
                  <a:cubicBezTo>
                    <a:pt x="69" y="48"/>
                    <a:pt x="59" y="71"/>
                    <a:pt x="49" y="94"/>
                  </a:cubicBezTo>
                  <a:cubicBezTo>
                    <a:pt x="49" y="94"/>
                    <a:pt x="49" y="94"/>
                    <a:pt x="49" y="95"/>
                  </a:cubicBezTo>
                  <a:cubicBezTo>
                    <a:pt x="48" y="95"/>
                    <a:pt x="48" y="96"/>
                    <a:pt x="47" y="95"/>
                  </a:cubicBezTo>
                  <a:cubicBezTo>
                    <a:pt x="46" y="95"/>
                    <a:pt x="44" y="96"/>
                    <a:pt x="43" y="95"/>
                  </a:cubicBezTo>
                  <a:cubicBezTo>
                    <a:pt x="42" y="95"/>
                    <a:pt x="42" y="93"/>
                    <a:pt x="41" y="92"/>
                  </a:cubicBezTo>
                  <a:cubicBezTo>
                    <a:pt x="31" y="69"/>
                    <a:pt x="21" y="47"/>
                    <a:pt x="11" y="25"/>
                  </a:cubicBezTo>
                  <a:cubicBezTo>
                    <a:pt x="11" y="24"/>
                    <a:pt x="11" y="24"/>
                    <a:pt x="10" y="23"/>
                  </a:cubicBezTo>
                  <a:cubicBezTo>
                    <a:pt x="10" y="24"/>
                    <a:pt x="10" y="25"/>
                    <a:pt x="10" y="25"/>
                  </a:cubicBezTo>
                  <a:cubicBezTo>
                    <a:pt x="10" y="48"/>
                    <a:pt x="10" y="71"/>
                    <a:pt x="10" y="93"/>
                  </a:cubicBezTo>
                  <a:cubicBezTo>
                    <a:pt x="10" y="96"/>
                    <a:pt x="11" y="95"/>
                    <a:pt x="8" y="95"/>
                  </a:cubicBezTo>
                  <a:cubicBezTo>
                    <a:pt x="6" y="95"/>
                    <a:pt x="4" y="95"/>
                    <a:pt x="1" y="95"/>
                  </a:cubicBezTo>
                  <a:cubicBezTo>
                    <a:pt x="0" y="95"/>
                    <a:pt x="0" y="95"/>
                    <a:pt x="0" y="95"/>
                  </a:cubicBezTo>
                  <a:cubicBezTo>
                    <a:pt x="0" y="94"/>
                    <a:pt x="0" y="94"/>
                    <a:pt x="0" y="93"/>
                  </a:cubicBezTo>
                  <a:cubicBezTo>
                    <a:pt x="0" y="65"/>
                    <a:pt x="0" y="37"/>
                    <a:pt x="0" y="9"/>
                  </a:cubicBezTo>
                  <a:cubicBezTo>
                    <a:pt x="0" y="7"/>
                    <a:pt x="0" y="7"/>
                    <a:pt x="2" y="7"/>
                  </a:cubicBezTo>
                  <a:cubicBezTo>
                    <a:pt x="6" y="7"/>
                    <a:pt x="9" y="7"/>
                    <a:pt x="12" y="7"/>
                  </a:cubicBezTo>
                  <a:cubicBezTo>
                    <a:pt x="14" y="7"/>
                    <a:pt x="14" y="7"/>
                    <a:pt x="15" y="8"/>
                  </a:cubicBezTo>
                  <a:cubicBezTo>
                    <a:pt x="21" y="24"/>
                    <a:pt x="28" y="39"/>
                    <a:pt x="35" y="55"/>
                  </a:cubicBezTo>
                  <a:cubicBezTo>
                    <a:pt x="38" y="62"/>
                    <a:pt x="41" y="69"/>
                    <a:pt x="45" y="76"/>
                  </a:cubicBezTo>
                  <a:cubicBezTo>
                    <a:pt x="45" y="77"/>
                    <a:pt x="45" y="77"/>
                    <a:pt x="45" y="78"/>
                  </a:cubicBezTo>
                  <a:cubicBezTo>
                    <a:pt x="46" y="77"/>
                    <a:pt x="46" y="77"/>
                    <a:pt x="46" y="76"/>
                  </a:cubicBezTo>
                  <a:cubicBezTo>
                    <a:pt x="52" y="63"/>
                    <a:pt x="58" y="50"/>
                    <a:pt x="64" y="36"/>
                  </a:cubicBezTo>
                  <a:cubicBezTo>
                    <a:pt x="69" y="27"/>
                    <a:pt x="73" y="18"/>
                    <a:pt x="77" y="8"/>
                  </a:cubicBezTo>
                  <a:cubicBezTo>
                    <a:pt x="77" y="7"/>
                    <a:pt x="78" y="7"/>
                    <a:pt x="79" y="7"/>
                  </a:cubicBezTo>
                  <a:cubicBezTo>
                    <a:pt x="83" y="7"/>
                    <a:pt x="86" y="7"/>
                    <a:pt x="90" y="7"/>
                  </a:cubicBezTo>
                  <a:cubicBezTo>
                    <a:pt x="91" y="7"/>
                    <a:pt x="91" y="7"/>
                    <a:pt x="91" y="8"/>
                  </a:cubicBezTo>
                  <a:cubicBezTo>
                    <a:pt x="91" y="11"/>
                    <a:pt x="91" y="13"/>
                    <a:pt x="91" y="16"/>
                  </a:cubicBezTo>
                  <a:cubicBezTo>
                    <a:pt x="91" y="42"/>
                    <a:pt x="91" y="68"/>
                    <a:pt x="91" y="94"/>
                  </a:cubicBezTo>
                  <a:cubicBezTo>
                    <a:pt x="91" y="96"/>
                    <a:pt x="91" y="95"/>
                    <a:pt x="89" y="95"/>
                  </a:cubicBezTo>
                  <a:cubicBezTo>
                    <a:pt x="86" y="95"/>
                    <a:pt x="84" y="95"/>
                    <a:pt x="82" y="95"/>
                  </a:cubicBezTo>
                  <a:cubicBezTo>
                    <a:pt x="80" y="95"/>
                    <a:pt x="80" y="95"/>
                    <a:pt x="80" y="94"/>
                  </a:cubicBezTo>
                  <a:cubicBezTo>
                    <a:pt x="80" y="94"/>
                    <a:pt x="80" y="94"/>
                    <a:pt x="80" y="93"/>
                  </a:cubicBezTo>
                  <a:cubicBezTo>
                    <a:pt x="80" y="71"/>
                    <a:pt x="80" y="48"/>
                    <a:pt x="80" y="25"/>
                  </a:cubicBezTo>
                  <a:cubicBezTo>
                    <a:pt x="80" y="25"/>
                    <a:pt x="80" y="24"/>
                    <a:pt x="80" y="23"/>
                  </a:cubicBezTo>
                  <a:close/>
                  <a:moveTo>
                    <a:pt x="644" y="72"/>
                  </a:moveTo>
                  <a:cubicBezTo>
                    <a:pt x="647" y="65"/>
                    <a:pt x="648" y="58"/>
                    <a:pt x="648" y="50"/>
                  </a:cubicBezTo>
                  <a:cubicBezTo>
                    <a:pt x="648" y="43"/>
                    <a:pt x="647" y="37"/>
                    <a:pt x="644" y="30"/>
                  </a:cubicBezTo>
                  <a:cubicBezTo>
                    <a:pt x="640" y="19"/>
                    <a:pt x="631" y="11"/>
                    <a:pt x="620" y="7"/>
                  </a:cubicBezTo>
                  <a:cubicBezTo>
                    <a:pt x="612" y="5"/>
                    <a:pt x="605" y="5"/>
                    <a:pt x="597" y="6"/>
                  </a:cubicBezTo>
                  <a:cubicBezTo>
                    <a:pt x="585" y="9"/>
                    <a:pt x="575" y="16"/>
                    <a:pt x="569" y="27"/>
                  </a:cubicBezTo>
                  <a:cubicBezTo>
                    <a:pt x="566" y="34"/>
                    <a:pt x="564" y="42"/>
                    <a:pt x="564" y="50"/>
                  </a:cubicBezTo>
                  <a:cubicBezTo>
                    <a:pt x="564" y="57"/>
                    <a:pt x="565" y="64"/>
                    <a:pt x="567" y="71"/>
                  </a:cubicBezTo>
                  <a:cubicBezTo>
                    <a:pt x="571" y="80"/>
                    <a:pt x="577" y="88"/>
                    <a:pt x="586" y="93"/>
                  </a:cubicBezTo>
                  <a:cubicBezTo>
                    <a:pt x="591" y="95"/>
                    <a:pt x="597" y="97"/>
                    <a:pt x="603" y="97"/>
                  </a:cubicBezTo>
                  <a:cubicBezTo>
                    <a:pt x="605" y="97"/>
                    <a:pt x="605" y="97"/>
                    <a:pt x="606" y="98"/>
                  </a:cubicBezTo>
                  <a:cubicBezTo>
                    <a:pt x="611" y="104"/>
                    <a:pt x="616" y="110"/>
                    <a:pt x="621" y="116"/>
                  </a:cubicBezTo>
                  <a:cubicBezTo>
                    <a:pt x="622" y="117"/>
                    <a:pt x="623" y="117"/>
                    <a:pt x="624" y="117"/>
                  </a:cubicBezTo>
                  <a:cubicBezTo>
                    <a:pt x="628" y="117"/>
                    <a:pt x="631" y="117"/>
                    <a:pt x="635" y="117"/>
                  </a:cubicBezTo>
                  <a:cubicBezTo>
                    <a:pt x="636" y="117"/>
                    <a:pt x="636" y="117"/>
                    <a:pt x="637" y="117"/>
                  </a:cubicBezTo>
                  <a:cubicBezTo>
                    <a:pt x="630" y="110"/>
                    <a:pt x="623" y="103"/>
                    <a:pt x="616" y="96"/>
                  </a:cubicBezTo>
                  <a:cubicBezTo>
                    <a:pt x="630" y="92"/>
                    <a:pt x="639" y="85"/>
                    <a:pt x="644" y="72"/>
                  </a:cubicBezTo>
                  <a:close/>
                  <a:moveTo>
                    <a:pt x="474" y="87"/>
                  </a:moveTo>
                  <a:cubicBezTo>
                    <a:pt x="471" y="88"/>
                    <a:pt x="468" y="88"/>
                    <a:pt x="465" y="88"/>
                  </a:cubicBezTo>
                  <a:cubicBezTo>
                    <a:pt x="462" y="87"/>
                    <a:pt x="460" y="86"/>
                    <a:pt x="459" y="83"/>
                  </a:cubicBezTo>
                  <a:cubicBezTo>
                    <a:pt x="459" y="81"/>
                    <a:pt x="458" y="79"/>
                    <a:pt x="458" y="77"/>
                  </a:cubicBezTo>
                  <a:cubicBezTo>
                    <a:pt x="458" y="65"/>
                    <a:pt x="458" y="54"/>
                    <a:pt x="458" y="42"/>
                  </a:cubicBezTo>
                  <a:cubicBezTo>
                    <a:pt x="458" y="41"/>
                    <a:pt x="458" y="41"/>
                    <a:pt x="460" y="41"/>
                  </a:cubicBezTo>
                  <a:cubicBezTo>
                    <a:pt x="465" y="41"/>
                    <a:pt x="469" y="41"/>
                    <a:pt x="473" y="41"/>
                  </a:cubicBezTo>
                  <a:cubicBezTo>
                    <a:pt x="474" y="41"/>
                    <a:pt x="474" y="41"/>
                    <a:pt x="474" y="40"/>
                  </a:cubicBezTo>
                  <a:cubicBezTo>
                    <a:pt x="474" y="38"/>
                    <a:pt x="474" y="35"/>
                    <a:pt x="474" y="33"/>
                  </a:cubicBezTo>
                  <a:cubicBezTo>
                    <a:pt x="474" y="32"/>
                    <a:pt x="474" y="32"/>
                    <a:pt x="473" y="32"/>
                  </a:cubicBezTo>
                  <a:cubicBezTo>
                    <a:pt x="469" y="32"/>
                    <a:pt x="465" y="32"/>
                    <a:pt x="461" y="32"/>
                  </a:cubicBezTo>
                  <a:cubicBezTo>
                    <a:pt x="458" y="32"/>
                    <a:pt x="458" y="32"/>
                    <a:pt x="458" y="30"/>
                  </a:cubicBezTo>
                  <a:cubicBezTo>
                    <a:pt x="458" y="25"/>
                    <a:pt x="458" y="20"/>
                    <a:pt x="458" y="15"/>
                  </a:cubicBezTo>
                  <a:cubicBezTo>
                    <a:pt x="458" y="14"/>
                    <a:pt x="459" y="14"/>
                    <a:pt x="458" y="13"/>
                  </a:cubicBezTo>
                  <a:cubicBezTo>
                    <a:pt x="455" y="14"/>
                    <a:pt x="452" y="15"/>
                    <a:pt x="450" y="16"/>
                  </a:cubicBezTo>
                  <a:cubicBezTo>
                    <a:pt x="448" y="17"/>
                    <a:pt x="448" y="16"/>
                    <a:pt x="448" y="18"/>
                  </a:cubicBezTo>
                  <a:cubicBezTo>
                    <a:pt x="448" y="22"/>
                    <a:pt x="448" y="27"/>
                    <a:pt x="448" y="31"/>
                  </a:cubicBezTo>
                  <a:cubicBezTo>
                    <a:pt x="448" y="32"/>
                    <a:pt x="448" y="32"/>
                    <a:pt x="447" y="32"/>
                  </a:cubicBezTo>
                  <a:cubicBezTo>
                    <a:pt x="440" y="32"/>
                    <a:pt x="432" y="32"/>
                    <a:pt x="424" y="32"/>
                  </a:cubicBezTo>
                  <a:cubicBezTo>
                    <a:pt x="424" y="32"/>
                    <a:pt x="423" y="32"/>
                    <a:pt x="423" y="31"/>
                  </a:cubicBezTo>
                  <a:cubicBezTo>
                    <a:pt x="423" y="28"/>
                    <a:pt x="423" y="25"/>
                    <a:pt x="423" y="22"/>
                  </a:cubicBezTo>
                  <a:cubicBezTo>
                    <a:pt x="423" y="20"/>
                    <a:pt x="424" y="17"/>
                    <a:pt x="424" y="15"/>
                  </a:cubicBezTo>
                  <a:cubicBezTo>
                    <a:pt x="425" y="12"/>
                    <a:pt x="427" y="10"/>
                    <a:pt x="430" y="10"/>
                  </a:cubicBezTo>
                  <a:cubicBezTo>
                    <a:pt x="431" y="9"/>
                    <a:pt x="433" y="9"/>
                    <a:pt x="435" y="9"/>
                  </a:cubicBezTo>
                  <a:cubicBezTo>
                    <a:pt x="437" y="9"/>
                    <a:pt x="439" y="10"/>
                    <a:pt x="441" y="10"/>
                  </a:cubicBezTo>
                  <a:cubicBezTo>
                    <a:pt x="441" y="8"/>
                    <a:pt x="441" y="5"/>
                    <a:pt x="441" y="2"/>
                  </a:cubicBezTo>
                  <a:cubicBezTo>
                    <a:pt x="441" y="2"/>
                    <a:pt x="440" y="1"/>
                    <a:pt x="440" y="1"/>
                  </a:cubicBezTo>
                  <a:cubicBezTo>
                    <a:pt x="434" y="0"/>
                    <a:pt x="429" y="0"/>
                    <a:pt x="424" y="2"/>
                  </a:cubicBezTo>
                  <a:cubicBezTo>
                    <a:pt x="417" y="6"/>
                    <a:pt x="414" y="12"/>
                    <a:pt x="413" y="19"/>
                  </a:cubicBezTo>
                  <a:cubicBezTo>
                    <a:pt x="413" y="23"/>
                    <a:pt x="413" y="27"/>
                    <a:pt x="413" y="31"/>
                  </a:cubicBezTo>
                  <a:cubicBezTo>
                    <a:pt x="413" y="32"/>
                    <a:pt x="413" y="32"/>
                    <a:pt x="412" y="32"/>
                  </a:cubicBezTo>
                  <a:cubicBezTo>
                    <a:pt x="409" y="32"/>
                    <a:pt x="406" y="32"/>
                    <a:pt x="403" y="32"/>
                  </a:cubicBezTo>
                  <a:cubicBezTo>
                    <a:pt x="403" y="32"/>
                    <a:pt x="402" y="32"/>
                    <a:pt x="402" y="33"/>
                  </a:cubicBezTo>
                  <a:cubicBezTo>
                    <a:pt x="402" y="35"/>
                    <a:pt x="402" y="38"/>
                    <a:pt x="402" y="40"/>
                  </a:cubicBezTo>
                  <a:cubicBezTo>
                    <a:pt x="402" y="40"/>
                    <a:pt x="403" y="41"/>
                    <a:pt x="403" y="41"/>
                  </a:cubicBezTo>
                  <a:cubicBezTo>
                    <a:pt x="406" y="41"/>
                    <a:pt x="409" y="41"/>
                    <a:pt x="412" y="41"/>
                  </a:cubicBezTo>
                  <a:cubicBezTo>
                    <a:pt x="413" y="41"/>
                    <a:pt x="413" y="41"/>
                    <a:pt x="413" y="42"/>
                  </a:cubicBezTo>
                  <a:cubicBezTo>
                    <a:pt x="413" y="42"/>
                    <a:pt x="413" y="43"/>
                    <a:pt x="413" y="43"/>
                  </a:cubicBezTo>
                  <a:cubicBezTo>
                    <a:pt x="413" y="60"/>
                    <a:pt x="413" y="77"/>
                    <a:pt x="413" y="93"/>
                  </a:cubicBezTo>
                  <a:cubicBezTo>
                    <a:pt x="413" y="94"/>
                    <a:pt x="413" y="94"/>
                    <a:pt x="413" y="94"/>
                  </a:cubicBezTo>
                  <a:cubicBezTo>
                    <a:pt x="413" y="95"/>
                    <a:pt x="413" y="95"/>
                    <a:pt x="414" y="95"/>
                  </a:cubicBezTo>
                  <a:cubicBezTo>
                    <a:pt x="416" y="95"/>
                    <a:pt x="418" y="96"/>
                    <a:pt x="420" y="95"/>
                  </a:cubicBezTo>
                  <a:cubicBezTo>
                    <a:pt x="421" y="95"/>
                    <a:pt x="422" y="96"/>
                    <a:pt x="423" y="95"/>
                  </a:cubicBezTo>
                  <a:cubicBezTo>
                    <a:pt x="424" y="95"/>
                    <a:pt x="423" y="93"/>
                    <a:pt x="423" y="92"/>
                  </a:cubicBezTo>
                  <a:cubicBezTo>
                    <a:pt x="423" y="75"/>
                    <a:pt x="423" y="59"/>
                    <a:pt x="423" y="42"/>
                  </a:cubicBezTo>
                  <a:cubicBezTo>
                    <a:pt x="423" y="40"/>
                    <a:pt x="423" y="41"/>
                    <a:pt x="425" y="41"/>
                  </a:cubicBezTo>
                  <a:cubicBezTo>
                    <a:pt x="432" y="41"/>
                    <a:pt x="439" y="41"/>
                    <a:pt x="446" y="41"/>
                  </a:cubicBezTo>
                  <a:cubicBezTo>
                    <a:pt x="447" y="41"/>
                    <a:pt x="447" y="41"/>
                    <a:pt x="447" y="41"/>
                  </a:cubicBezTo>
                  <a:cubicBezTo>
                    <a:pt x="448" y="41"/>
                    <a:pt x="448" y="41"/>
                    <a:pt x="448" y="42"/>
                  </a:cubicBezTo>
                  <a:cubicBezTo>
                    <a:pt x="448" y="42"/>
                    <a:pt x="448" y="42"/>
                    <a:pt x="448" y="43"/>
                  </a:cubicBezTo>
                  <a:cubicBezTo>
                    <a:pt x="448" y="55"/>
                    <a:pt x="448" y="66"/>
                    <a:pt x="448" y="78"/>
                  </a:cubicBezTo>
                  <a:cubicBezTo>
                    <a:pt x="448" y="81"/>
                    <a:pt x="449" y="85"/>
                    <a:pt x="450" y="88"/>
                  </a:cubicBezTo>
                  <a:cubicBezTo>
                    <a:pt x="451" y="92"/>
                    <a:pt x="454" y="95"/>
                    <a:pt x="459" y="96"/>
                  </a:cubicBezTo>
                  <a:cubicBezTo>
                    <a:pt x="462" y="97"/>
                    <a:pt x="465" y="97"/>
                    <a:pt x="469" y="97"/>
                  </a:cubicBezTo>
                  <a:cubicBezTo>
                    <a:pt x="470" y="96"/>
                    <a:pt x="472" y="96"/>
                    <a:pt x="474" y="95"/>
                  </a:cubicBezTo>
                  <a:cubicBezTo>
                    <a:pt x="474" y="95"/>
                    <a:pt x="474" y="95"/>
                    <a:pt x="474" y="94"/>
                  </a:cubicBezTo>
                  <a:cubicBezTo>
                    <a:pt x="474" y="92"/>
                    <a:pt x="474" y="89"/>
                    <a:pt x="474" y="87"/>
                  </a:cubicBezTo>
                  <a:cubicBezTo>
                    <a:pt x="474" y="86"/>
                    <a:pt x="474" y="86"/>
                    <a:pt x="474" y="87"/>
                  </a:cubicBezTo>
                  <a:close/>
                  <a:moveTo>
                    <a:pt x="1004" y="83"/>
                  </a:moveTo>
                  <a:cubicBezTo>
                    <a:pt x="998" y="87"/>
                    <a:pt x="990" y="89"/>
                    <a:pt x="982" y="88"/>
                  </a:cubicBezTo>
                  <a:cubicBezTo>
                    <a:pt x="975" y="87"/>
                    <a:pt x="971" y="83"/>
                    <a:pt x="968" y="77"/>
                  </a:cubicBezTo>
                  <a:cubicBezTo>
                    <a:pt x="967" y="74"/>
                    <a:pt x="966" y="71"/>
                    <a:pt x="966" y="68"/>
                  </a:cubicBezTo>
                  <a:cubicBezTo>
                    <a:pt x="966" y="66"/>
                    <a:pt x="966" y="66"/>
                    <a:pt x="968" y="66"/>
                  </a:cubicBezTo>
                  <a:cubicBezTo>
                    <a:pt x="981" y="66"/>
                    <a:pt x="995" y="66"/>
                    <a:pt x="1009" y="66"/>
                  </a:cubicBezTo>
                  <a:cubicBezTo>
                    <a:pt x="1009" y="66"/>
                    <a:pt x="1009" y="66"/>
                    <a:pt x="1010" y="66"/>
                  </a:cubicBezTo>
                  <a:cubicBezTo>
                    <a:pt x="1010" y="66"/>
                    <a:pt x="1011" y="66"/>
                    <a:pt x="1011" y="65"/>
                  </a:cubicBezTo>
                  <a:cubicBezTo>
                    <a:pt x="1011" y="63"/>
                    <a:pt x="1011" y="62"/>
                    <a:pt x="1011" y="60"/>
                  </a:cubicBezTo>
                  <a:cubicBezTo>
                    <a:pt x="1010" y="55"/>
                    <a:pt x="1010" y="50"/>
                    <a:pt x="1008" y="46"/>
                  </a:cubicBezTo>
                  <a:cubicBezTo>
                    <a:pt x="1005" y="39"/>
                    <a:pt x="1001" y="34"/>
                    <a:pt x="994" y="32"/>
                  </a:cubicBezTo>
                  <a:cubicBezTo>
                    <a:pt x="988" y="30"/>
                    <a:pt x="982" y="30"/>
                    <a:pt x="977" y="32"/>
                  </a:cubicBezTo>
                  <a:cubicBezTo>
                    <a:pt x="968" y="34"/>
                    <a:pt x="963" y="39"/>
                    <a:pt x="959" y="47"/>
                  </a:cubicBezTo>
                  <a:cubicBezTo>
                    <a:pt x="954" y="58"/>
                    <a:pt x="954" y="70"/>
                    <a:pt x="958" y="81"/>
                  </a:cubicBezTo>
                  <a:cubicBezTo>
                    <a:pt x="962" y="90"/>
                    <a:pt x="968" y="95"/>
                    <a:pt x="977" y="96"/>
                  </a:cubicBezTo>
                  <a:cubicBezTo>
                    <a:pt x="984" y="98"/>
                    <a:pt x="991" y="97"/>
                    <a:pt x="997" y="95"/>
                  </a:cubicBezTo>
                  <a:cubicBezTo>
                    <a:pt x="1000" y="94"/>
                    <a:pt x="1003" y="93"/>
                    <a:pt x="1005" y="92"/>
                  </a:cubicBezTo>
                  <a:cubicBezTo>
                    <a:pt x="1006" y="91"/>
                    <a:pt x="1006" y="91"/>
                    <a:pt x="1006" y="90"/>
                  </a:cubicBezTo>
                  <a:cubicBezTo>
                    <a:pt x="1006" y="87"/>
                    <a:pt x="1006" y="85"/>
                    <a:pt x="1006" y="81"/>
                  </a:cubicBezTo>
                  <a:cubicBezTo>
                    <a:pt x="1005" y="82"/>
                    <a:pt x="1005" y="82"/>
                    <a:pt x="1004" y="83"/>
                  </a:cubicBezTo>
                  <a:close/>
                  <a:moveTo>
                    <a:pt x="552" y="9"/>
                  </a:moveTo>
                  <a:cubicBezTo>
                    <a:pt x="552" y="8"/>
                    <a:pt x="552" y="8"/>
                    <a:pt x="552" y="8"/>
                  </a:cubicBezTo>
                  <a:cubicBezTo>
                    <a:pt x="551" y="7"/>
                    <a:pt x="550" y="7"/>
                    <a:pt x="549" y="7"/>
                  </a:cubicBezTo>
                  <a:cubicBezTo>
                    <a:pt x="545" y="6"/>
                    <a:pt x="542" y="5"/>
                    <a:pt x="539" y="5"/>
                  </a:cubicBezTo>
                  <a:cubicBezTo>
                    <a:pt x="534" y="5"/>
                    <a:pt x="529" y="5"/>
                    <a:pt x="524" y="7"/>
                  </a:cubicBezTo>
                  <a:cubicBezTo>
                    <a:pt x="513" y="10"/>
                    <a:pt x="507" y="18"/>
                    <a:pt x="507" y="28"/>
                  </a:cubicBezTo>
                  <a:cubicBezTo>
                    <a:pt x="507" y="35"/>
                    <a:pt x="509" y="40"/>
                    <a:pt x="513" y="45"/>
                  </a:cubicBezTo>
                  <a:cubicBezTo>
                    <a:pt x="516" y="48"/>
                    <a:pt x="519" y="50"/>
                    <a:pt x="522" y="52"/>
                  </a:cubicBezTo>
                  <a:cubicBezTo>
                    <a:pt x="525" y="53"/>
                    <a:pt x="528" y="55"/>
                    <a:pt x="531" y="57"/>
                  </a:cubicBezTo>
                  <a:cubicBezTo>
                    <a:pt x="534" y="59"/>
                    <a:pt x="537" y="61"/>
                    <a:pt x="540" y="63"/>
                  </a:cubicBezTo>
                  <a:cubicBezTo>
                    <a:pt x="544" y="66"/>
                    <a:pt x="545" y="71"/>
                    <a:pt x="545" y="76"/>
                  </a:cubicBezTo>
                  <a:cubicBezTo>
                    <a:pt x="545" y="81"/>
                    <a:pt x="542" y="84"/>
                    <a:pt x="537" y="86"/>
                  </a:cubicBezTo>
                  <a:cubicBezTo>
                    <a:pt x="535" y="87"/>
                    <a:pt x="532" y="87"/>
                    <a:pt x="530" y="88"/>
                  </a:cubicBezTo>
                  <a:cubicBezTo>
                    <a:pt x="522" y="88"/>
                    <a:pt x="514" y="85"/>
                    <a:pt x="508" y="81"/>
                  </a:cubicBezTo>
                  <a:cubicBezTo>
                    <a:pt x="507" y="80"/>
                    <a:pt x="507" y="80"/>
                    <a:pt x="507" y="80"/>
                  </a:cubicBezTo>
                  <a:cubicBezTo>
                    <a:pt x="507" y="84"/>
                    <a:pt x="507" y="87"/>
                    <a:pt x="507" y="91"/>
                  </a:cubicBezTo>
                  <a:cubicBezTo>
                    <a:pt x="507" y="92"/>
                    <a:pt x="507" y="92"/>
                    <a:pt x="508" y="92"/>
                  </a:cubicBezTo>
                  <a:cubicBezTo>
                    <a:pt x="509" y="93"/>
                    <a:pt x="511" y="94"/>
                    <a:pt x="513" y="95"/>
                  </a:cubicBezTo>
                  <a:cubicBezTo>
                    <a:pt x="521" y="97"/>
                    <a:pt x="529" y="98"/>
                    <a:pt x="537" y="96"/>
                  </a:cubicBezTo>
                  <a:cubicBezTo>
                    <a:pt x="543" y="94"/>
                    <a:pt x="548" y="92"/>
                    <a:pt x="551" y="88"/>
                  </a:cubicBezTo>
                  <a:cubicBezTo>
                    <a:pt x="557" y="81"/>
                    <a:pt x="559" y="66"/>
                    <a:pt x="549" y="57"/>
                  </a:cubicBezTo>
                  <a:cubicBezTo>
                    <a:pt x="547" y="55"/>
                    <a:pt x="545" y="53"/>
                    <a:pt x="542" y="52"/>
                  </a:cubicBezTo>
                  <a:cubicBezTo>
                    <a:pt x="539" y="50"/>
                    <a:pt x="536" y="48"/>
                    <a:pt x="533" y="46"/>
                  </a:cubicBezTo>
                  <a:cubicBezTo>
                    <a:pt x="530" y="44"/>
                    <a:pt x="526" y="42"/>
                    <a:pt x="523" y="40"/>
                  </a:cubicBezTo>
                  <a:cubicBezTo>
                    <a:pt x="519" y="37"/>
                    <a:pt x="518" y="33"/>
                    <a:pt x="518" y="28"/>
                  </a:cubicBezTo>
                  <a:cubicBezTo>
                    <a:pt x="518" y="23"/>
                    <a:pt x="520" y="20"/>
                    <a:pt x="524" y="17"/>
                  </a:cubicBezTo>
                  <a:cubicBezTo>
                    <a:pt x="525" y="16"/>
                    <a:pt x="527" y="16"/>
                    <a:pt x="528" y="15"/>
                  </a:cubicBezTo>
                  <a:cubicBezTo>
                    <a:pt x="533" y="14"/>
                    <a:pt x="537" y="14"/>
                    <a:pt x="541" y="15"/>
                  </a:cubicBezTo>
                  <a:cubicBezTo>
                    <a:pt x="545" y="16"/>
                    <a:pt x="549" y="17"/>
                    <a:pt x="552" y="20"/>
                  </a:cubicBezTo>
                  <a:cubicBezTo>
                    <a:pt x="552" y="16"/>
                    <a:pt x="552" y="13"/>
                    <a:pt x="552" y="9"/>
                  </a:cubicBezTo>
                  <a:close/>
                  <a:moveTo>
                    <a:pt x="842" y="82"/>
                  </a:moveTo>
                  <a:cubicBezTo>
                    <a:pt x="835" y="87"/>
                    <a:pt x="827" y="89"/>
                    <a:pt x="819" y="88"/>
                  </a:cubicBezTo>
                  <a:cubicBezTo>
                    <a:pt x="812" y="87"/>
                    <a:pt x="807" y="83"/>
                    <a:pt x="805" y="77"/>
                  </a:cubicBezTo>
                  <a:cubicBezTo>
                    <a:pt x="804" y="74"/>
                    <a:pt x="803" y="71"/>
                    <a:pt x="803" y="68"/>
                  </a:cubicBezTo>
                  <a:cubicBezTo>
                    <a:pt x="803" y="66"/>
                    <a:pt x="803" y="66"/>
                    <a:pt x="804" y="66"/>
                  </a:cubicBezTo>
                  <a:cubicBezTo>
                    <a:pt x="818" y="66"/>
                    <a:pt x="832" y="66"/>
                    <a:pt x="845" y="66"/>
                  </a:cubicBezTo>
                  <a:cubicBezTo>
                    <a:pt x="846" y="66"/>
                    <a:pt x="846" y="66"/>
                    <a:pt x="847" y="66"/>
                  </a:cubicBezTo>
                  <a:cubicBezTo>
                    <a:pt x="847" y="66"/>
                    <a:pt x="847" y="66"/>
                    <a:pt x="847" y="65"/>
                  </a:cubicBezTo>
                  <a:cubicBezTo>
                    <a:pt x="847" y="63"/>
                    <a:pt x="847" y="60"/>
                    <a:pt x="847" y="57"/>
                  </a:cubicBezTo>
                  <a:cubicBezTo>
                    <a:pt x="847" y="53"/>
                    <a:pt x="847" y="50"/>
                    <a:pt x="845" y="47"/>
                  </a:cubicBezTo>
                  <a:cubicBezTo>
                    <a:pt x="843" y="40"/>
                    <a:pt x="839" y="35"/>
                    <a:pt x="831" y="32"/>
                  </a:cubicBezTo>
                  <a:cubicBezTo>
                    <a:pt x="825" y="30"/>
                    <a:pt x="818" y="30"/>
                    <a:pt x="811" y="32"/>
                  </a:cubicBezTo>
                  <a:cubicBezTo>
                    <a:pt x="804" y="35"/>
                    <a:pt x="798" y="41"/>
                    <a:pt x="795" y="49"/>
                  </a:cubicBezTo>
                  <a:cubicBezTo>
                    <a:pt x="792" y="55"/>
                    <a:pt x="792" y="62"/>
                    <a:pt x="792" y="68"/>
                  </a:cubicBezTo>
                  <a:cubicBezTo>
                    <a:pt x="793" y="73"/>
                    <a:pt x="793" y="77"/>
                    <a:pt x="795" y="81"/>
                  </a:cubicBezTo>
                  <a:cubicBezTo>
                    <a:pt x="799" y="89"/>
                    <a:pt x="805" y="94"/>
                    <a:pt x="814" y="96"/>
                  </a:cubicBezTo>
                  <a:cubicBezTo>
                    <a:pt x="818" y="97"/>
                    <a:pt x="822" y="97"/>
                    <a:pt x="826" y="97"/>
                  </a:cubicBezTo>
                  <a:cubicBezTo>
                    <a:pt x="831" y="96"/>
                    <a:pt x="836" y="95"/>
                    <a:pt x="841" y="92"/>
                  </a:cubicBezTo>
                  <a:cubicBezTo>
                    <a:pt x="843" y="91"/>
                    <a:pt x="843" y="91"/>
                    <a:pt x="843" y="88"/>
                  </a:cubicBezTo>
                  <a:cubicBezTo>
                    <a:pt x="843" y="86"/>
                    <a:pt x="843" y="84"/>
                    <a:pt x="843" y="82"/>
                  </a:cubicBezTo>
                  <a:cubicBezTo>
                    <a:pt x="842" y="82"/>
                    <a:pt x="842" y="82"/>
                    <a:pt x="842" y="82"/>
                  </a:cubicBezTo>
                  <a:close/>
                  <a:moveTo>
                    <a:pt x="735" y="81"/>
                  </a:moveTo>
                  <a:cubicBezTo>
                    <a:pt x="735" y="84"/>
                    <a:pt x="735" y="87"/>
                    <a:pt x="735" y="91"/>
                  </a:cubicBezTo>
                  <a:cubicBezTo>
                    <a:pt x="735" y="92"/>
                    <a:pt x="736" y="92"/>
                    <a:pt x="737" y="93"/>
                  </a:cubicBezTo>
                  <a:cubicBezTo>
                    <a:pt x="739" y="94"/>
                    <a:pt x="742" y="95"/>
                    <a:pt x="745" y="96"/>
                  </a:cubicBezTo>
                  <a:cubicBezTo>
                    <a:pt x="753" y="98"/>
                    <a:pt x="761" y="98"/>
                    <a:pt x="768" y="95"/>
                  </a:cubicBezTo>
                  <a:cubicBezTo>
                    <a:pt x="777" y="92"/>
                    <a:pt x="783" y="87"/>
                    <a:pt x="784" y="77"/>
                  </a:cubicBezTo>
                  <a:cubicBezTo>
                    <a:pt x="786" y="70"/>
                    <a:pt x="784" y="63"/>
                    <a:pt x="778" y="58"/>
                  </a:cubicBezTo>
                  <a:cubicBezTo>
                    <a:pt x="776" y="56"/>
                    <a:pt x="774" y="54"/>
                    <a:pt x="771" y="52"/>
                  </a:cubicBezTo>
                  <a:cubicBezTo>
                    <a:pt x="768" y="50"/>
                    <a:pt x="764" y="48"/>
                    <a:pt x="761" y="46"/>
                  </a:cubicBezTo>
                  <a:cubicBezTo>
                    <a:pt x="758" y="44"/>
                    <a:pt x="755" y="42"/>
                    <a:pt x="752" y="40"/>
                  </a:cubicBezTo>
                  <a:cubicBezTo>
                    <a:pt x="748" y="37"/>
                    <a:pt x="746" y="34"/>
                    <a:pt x="746" y="29"/>
                  </a:cubicBezTo>
                  <a:cubicBezTo>
                    <a:pt x="746" y="24"/>
                    <a:pt x="748" y="21"/>
                    <a:pt x="751" y="18"/>
                  </a:cubicBezTo>
                  <a:cubicBezTo>
                    <a:pt x="753" y="17"/>
                    <a:pt x="755" y="16"/>
                    <a:pt x="757" y="15"/>
                  </a:cubicBezTo>
                  <a:cubicBezTo>
                    <a:pt x="765" y="14"/>
                    <a:pt x="773" y="15"/>
                    <a:pt x="780" y="19"/>
                  </a:cubicBezTo>
                  <a:cubicBezTo>
                    <a:pt x="780" y="19"/>
                    <a:pt x="780" y="20"/>
                    <a:pt x="781" y="20"/>
                  </a:cubicBezTo>
                  <a:cubicBezTo>
                    <a:pt x="781" y="20"/>
                    <a:pt x="781" y="20"/>
                    <a:pt x="781" y="20"/>
                  </a:cubicBezTo>
                  <a:cubicBezTo>
                    <a:pt x="781" y="16"/>
                    <a:pt x="781" y="13"/>
                    <a:pt x="781" y="9"/>
                  </a:cubicBezTo>
                  <a:cubicBezTo>
                    <a:pt x="781" y="8"/>
                    <a:pt x="781" y="8"/>
                    <a:pt x="780" y="8"/>
                  </a:cubicBezTo>
                  <a:cubicBezTo>
                    <a:pt x="779" y="7"/>
                    <a:pt x="778" y="7"/>
                    <a:pt x="777" y="7"/>
                  </a:cubicBezTo>
                  <a:cubicBezTo>
                    <a:pt x="772" y="5"/>
                    <a:pt x="766" y="5"/>
                    <a:pt x="760" y="5"/>
                  </a:cubicBezTo>
                  <a:cubicBezTo>
                    <a:pt x="756" y="6"/>
                    <a:pt x="753" y="6"/>
                    <a:pt x="749" y="8"/>
                  </a:cubicBezTo>
                  <a:cubicBezTo>
                    <a:pt x="737" y="14"/>
                    <a:pt x="733" y="25"/>
                    <a:pt x="736" y="36"/>
                  </a:cubicBezTo>
                  <a:cubicBezTo>
                    <a:pt x="738" y="41"/>
                    <a:pt x="741" y="44"/>
                    <a:pt x="744" y="47"/>
                  </a:cubicBezTo>
                  <a:cubicBezTo>
                    <a:pt x="748" y="50"/>
                    <a:pt x="751" y="52"/>
                    <a:pt x="755" y="54"/>
                  </a:cubicBezTo>
                  <a:cubicBezTo>
                    <a:pt x="758" y="56"/>
                    <a:pt x="762" y="58"/>
                    <a:pt x="765" y="61"/>
                  </a:cubicBezTo>
                  <a:cubicBezTo>
                    <a:pt x="767" y="62"/>
                    <a:pt x="769" y="63"/>
                    <a:pt x="770" y="65"/>
                  </a:cubicBezTo>
                  <a:cubicBezTo>
                    <a:pt x="774" y="69"/>
                    <a:pt x="775" y="74"/>
                    <a:pt x="773" y="79"/>
                  </a:cubicBezTo>
                  <a:cubicBezTo>
                    <a:pt x="772" y="83"/>
                    <a:pt x="768" y="86"/>
                    <a:pt x="764" y="87"/>
                  </a:cubicBezTo>
                  <a:cubicBezTo>
                    <a:pt x="764" y="87"/>
                    <a:pt x="763" y="87"/>
                    <a:pt x="763" y="87"/>
                  </a:cubicBezTo>
                  <a:cubicBezTo>
                    <a:pt x="757" y="88"/>
                    <a:pt x="751" y="87"/>
                    <a:pt x="745" y="85"/>
                  </a:cubicBezTo>
                  <a:cubicBezTo>
                    <a:pt x="742" y="84"/>
                    <a:pt x="738" y="82"/>
                    <a:pt x="735" y="80"/>
                  </a:cubicBezTo>
                  <a:cubicBezTo>
                    <a:pt x="735" y="80"/>
                    <a:pt x="735" y="81"/>
                    <a:pt x="735" y="81"/>
                  </a:cubicBezTo>
                  <a:close/>
                  <a:moveTo>
                    <a:pt x="283" y="50"/>
                  </a:moveTo>
                  <a:cubicBezTo>
                    <a:pt x="280" y="41"/>
                    <a:pt x="274" y="34"/>
                    <a:pt x="264" y="32"/>
                  </a:cubicBezTo>
                  <a:cubicBezTo>
                    <a:pt x="259" y="30"/>
                    <a:pt x="254" y="30"/>
                    <a:pt x="248" y="31"/>
                  </a:cubicBezTo>
                  <a:cubicBezTo>
                    <a:pt x="237" y="33"/>
                    <a:pt x="230" y="39"/>
                    <a:pt x="226" y="49"/>
                  </a:cubicBezTo>
                  <a:cubicBezTo>
                    <a:pt x="222" y="58"/>
                    <a:pt x="222" y="68"/>
                    <a:pt x="225" y="77"/>
                  </a:cubicBezTo>
                  <a:cubicBezTo>
                    <a:pt x="228" y="86"/>
                    <a:pt x="234" y="92"/>
                    <a:pt x="243" y="95"/>
                  </a:cubicBezTo>
                  <a:cubicBezTo>
                    <a:pt x="248" y="97"/>
                    <a:pt x="254" y="97"/>
                    <a:pt x="260" y="97"/>
                  </a:cubicBezTo>
                  <a:cubicBezTo>
                    <a:pt x="270" y="95"/>
                    <a:pt x="277" y="90"/>
                    <a:pt x="282" y="81"/>
                  </a:cubicBezTo>
                  <a:cubicBezTo>
                    <a:pt x="284" y="76"/>
                    <a:pt x="285" y="70"/>
                    <a:pt x="285" y="65"/>
                  </a:cubicBezTo>
                  <a:cubicBezTo>
                    <a:pt x="285" y="59"/>
                    <a:pt x="285" y="54"/>
                    <a:pt x="283" y="50"/>
                  </a:cubicBezTo>
                  <a:close/>
                  <a:moveTo>
                    <a:pt x="398" y="50"/>
                  </a:moveTo>
                  <a:cubicBezTo>
                    <a:pt x="395" y="41"/>
                    <a:pt x="389" y="34"/>
                    <a:pt x="379" y="32"/>
                  </a:cubicBezTo>
                  <a:cubicBezTo>
                    <a:pt x="374" y="30"/>
                    <a:pt x="368" y="30"/>
                    <a:pt x="363" y="31"/>
                  </a:cubicBezTo>
                  <a:cubicBezTo>
                    <a:pt x="352" y="33"/>
                    <a:pt x="344" y="39"/>
                    <a:pt x="340" y="49"/>
                  </a:cubicBezTo>
                  <a:cubicBezTo>
                    <a:pt x="337" y="58"/>
                    <a:pt x="336" y="68"/>
                    <a:pt x="339" y="77"/>
                  </a:cubicBezTo>
                  <a:cubicBezTo>
                    <a:pt x="342" y="86"/>
                    <a:pt x="349" y="93"/>
                    <a:pt x="358" y="96"/>
                  </a:cubicBezTo>
                  <a:cubicBezTo>
                    <a:pt x="364" y="97"/>
                    <a:pt x="369" y="97"/>
                    <a:pt x="375" y="97"/>
                  </a:cubicBezTo>
                  <a:cubicBezTo>
                    <a:pt x="385" y="95"/>
                    <a:pt x="392" y="89"/>
                    <a:pt x="397" y="80"/>
                  </a:cubicBezTo>
                  <a:cubicBezTo>
                    <a:pt x="399" y="75"/>
                    <a:pt x="400" y="69"/>
                    <a:pt x="400" y="63"/>
                  </a:cubicBezTo>
                  <a:cubicBezTo>
                    <a:pt x="400" y="59"/>
                    <a:pt x="400" y="54"/>
                    <a:pt x="398" y="50"/>
                  </a:cubicBezTo>
                  <a:close/>
                  <a:moveTo>
                    <a:pt x="661" y="93"/>
                  </a:moveTo>
                  <a:cubicBezTo>
                    <a:pt x="661" y="94"/>
                    <a:pt x="661" y="94"/>
                    <a:pt x="661" y="95"/>
                  </a:cubicBezTo>
                  <a:cubicBezTo>
                    <a:pt x="661" y="95"/>
                    <a:pt x="662" y="96"/>
                    <a:pt x="662" y="95"/>
                  </a:cubicBezTo>
                  <a:cubicBezTo>
                    <a:pt x="663" y="95"/>
                    <a:pt x="663" y="95"/>
                    <a:pt x="663" y="95"/>
                  </a:cubicBezTo>
                  <a:cubicBezTo>
                    <a:pt x="677" y="95"/>
                    <a:pt x="691" y="95"/>
                    <a:pt x="706" y="95"/>
                  </a:cubicBezTo>
                  <a:cubicBezTo>
                    <a:pt x="706" y="95"/>
                    <a:pt x="706" y="95"/>
                    <a:pt x="707" y="95"/>
                  </a:cubicBezTo>
                  <a:cubicBezTo>
                    <a:pt x="707" y="95"/>
                    <a:pt x="707" y="95"/>
                    <a:pt x="707" y="95"/>
                  </a:cubicBezTo>
                  <a:cubicBezTo>
                    <a:pt x="707" y="92"/>
                    <a:pt x="707" y="89"/>
                    <a:pt x="707" y="87"/>
                  </a:cubicBezTo>
                  <a:cubicBezTo>
                    <a:pt x="707" y="86"/>
                    <a:pt x="707" y="86"/>
                    <a:pt x="707" y="86"/>
                  </a:cubicBezTo>
                  <a:cubicBezTo>
                    <a:pt x="706" y="86"/>
                    <a:pt x="706" y="86"/>
                    <a:pt x="705" y="86"/>
                  </a:cubicBezTo>
                  <a:cubicBezTo>
                    <a:pt x="695" y="86"/>
                    <a:pt x="684" y="86"/>
                    <a:pt x="674" y="86"/>
                  </a:cubicBezTo>
                  <a:cubicBezTo>
                    <a:pt x="672" y="86"/>
                    <a:pt x="672" y="86"/>
                    <a:pt x="672" y="84"/>
                  </a:cubicBezTo>
                  <a:cubicBezTo>
                    <a:pt x="672" y="59"/>
                    <a:pt x="672" y="34"/>
                    <a:pt x="672" y="9"/>
                  </a:cubicBezTo>
                  <a:cubicBezTo>
                    <a:pt x="672" y="9"/>
                    <a:pt x="672" y="8"/>
                    <a:pt x="672" y="8"/>
                  </a:cubicBezTo>
                  <a:cubicBezTo>
                    <a:pt x="672" y="7"/>
                    <a:pt x="671" y="7"/>
                    <a:pt x="671" y="7"/>
                  </a:cubicBezTo>
                  <a:cubicBezTo>
                    <a:pt x="668" y="7"/>
                    <a:pt x="665" y="7"/>
                    <a:pt x="663" y="7"/>
                  </a:cubicBezTo>
                  <a:cubicBezTo>
                    <a:pt x="661" y="7"/>
                    <a:pt x="661" y="6"/>
                    <a:pt x="661" y="8"/>
                  </a:cubicBezTo>
                  <a:cubicBezTo>
                    <a:pt x="661" y="8"/>
                    <a:pt x="661" y="9"/>
                    <a:pt x="661" y="9"/>
                  </a:cubicBezTo>
                  <a:cubicBezTo>
                    <a:pt x="661" y="23"/>
                    <a:pt x="661" y="37"/>
                    <a:pt x="661" y="51"/>
                  </a:cubicBezTo>
                  <a:cubicBezTo>
                    <a:pt x="661" y="65"/>
                    <a:pt x="661" y="79"/>
                    <a:pt x="661" y="93"/>
                  </a:cubicBezTo>
                  <a:close/>
                  <a:moveTo>
                    <a:pt x="923" y="83"/>
                  </a:moveTo>
                  <a:cubicBezTo>
                    <a:pt x="920" y="73"/>
                    <a:pt x="916" y="64"/>
                    <a:pt x="913" y="54"/>
                  </a:cubicBezTo>
                  <a:cubicBezTo>
                    <a:pt x="911" y="47"/>
                    <a:pt x="908" y="41"/>
                    <a:pt x="906" y="34"/>
                  </a:cubicBezTo>
                  <a:cubicBezTo>
                    <a:pt x="905" y="32"/>
                    <a:pt x="905" y="32"/>
                    <a:pt x="904" y="32"/>
                  </a:cubicBezTo>
                  <a:cubicBezTo>
                    <a:pt x="901" y="32"/>
                    <a:pt x="899" y="32"/>
                    <a:pt x="897" y="32"/>
                  </a:cubicBezTo>
                  <a:cubicBezTo>
                    <a:pt x="896" y="32"/>
                    <a:pt x="895" y="32"/>
                    <a:pt x="894" y="32"/>
                  </a:cubicBezTo>
                  <a:cubicBezTo>
                    <a:pt x="894" y="33"/>
                    <a:pt x="894" y="33"/>
                    <a:pt x="895" y="33"/>
                  </a:cubicBezTo>
                  <a:cubicBezTo>
                    <a:pt x="899" y="45"/>
                    <a:pt x="903" y="56"/>
                    <a:pt x="907" y="67"/>
                  </a:cubicBezTo>
                  <a:cubicBezTo>
                    <a:pt x="911" y="76"/>
                    <a:pt x="914" y="85"/>
                    <a:pt x="917" y="94"/>
                  </a:cubicBezTo>
                  <a:cubicBezTo>
                    <a:pt x="918" y="96"/>
                    <a:pt x="918" y="95"/>
                    <a:pt x="919" y="95"/>
                  </a:cubicBezTo>
                  <a:cubicBezTo>
                    <a:pt x="922" y="95"/>
                    <a:pt x="924" y="95"/>
                    <a:pt x="927" y="95"/>
                  </a:cubicBezTo>
                  <a:cubicBezTo>
                    <a:pt x="928" y="95"/>
                    <a:pt x="928" y="96"/>
                    <a:pt x="929" y="94"/>
                  </a:cubicBezTo>
                  <a:cubicBezTo>
                    <a:pt x="937" y="74"/>
                    <a:pt x="945" y="54"/>
                    <a:pt x="953" y="34"/>
                  </a:cubicBezTo>
                  <a:cubicBezTo>
                    <a:pt x="953" y="33"/>
                    <a:pt x="953" y="33"/>
                    <a:pt x="953" y="32"/>
                  </a:cubicBezTo>
                  <a:cubicBezTo>
                    <a:pt x="953" y="32"/>
                    <a:pt x="952" y="32"/>
                    <a:pt x="952" y="32"/>
                  </a:cubicBezTo>
                  <a:cubicBezTo>
                    <a:pt x="949" y="32"/>
                    <a:pt x="947" y="32"/>
                    <a:pt x="944" y="32"/>
                  </a:cubicBezTo>
                  <a:cubicBezTo>
                    <a:pt x="943" y="32"/>
                    <a:pt x="943" y="32"/>
                    <a:pt x="942" y="34"/>
                  </a:cubicBezTo>
                  <a:cubicBezTo>
                    <a:pt x="936" y="50"/>
                    <a:pt x="930" y="66"/>
                    <a:pt x="924" y="82"/>
                  </a:cubicBezTo>
                  <a:cubicBezTo>
                    <a:pt x="924" y="83"/>
                    <a:pt x="924" y="83"/>
                    <a:pt x="923" y="84"/>
                  </a:cubicBezTo>
                  <a:cubicBezTo>
                    <a:pt x="923" y="83"/>
                    <a:pt x="923" y="83"/>
                    <a:pt x="923" y="83"/>
                  </a:cubicBezTo>
                  <a:close/>
                  <a:moveTo>
                    <a:pt x="293" y="92"/>
                  </a:moveTo>
                  <a:cubicBezTo>
                    <a:pt x="293" y="93"/>
                    <a:pt x="293" y="93"/>
                    <a:pt x="294" y="94"/>
                  </a:cubicBezTo>
                  <a:cubicBezTo>
                    <a:pt x="299" y="96"/>
                    <a:pt x="304" y="97"/>
                    <a:pt x="310" y="97"/>
                  </a:cubicBezTo>
                  <a:cubicBezTo>
                    <a:pt x="314" y="97"/>
                    <a:pt x="318" y="96"/>
                    <a:pt x="321" y="94"/>
                  </a:cubicBezTo>
                  <a:cubicBezTo>
                    <a:pt x="329" y="91"/>
                    <a:pt x="333" y="83"/>
                    <a:pt x="331" y="74"/>
                  </a:cubicBezTo>
                  <a:cubicBezTo>
                    <a:pt x="330" y="71"/>
                    <a:pt x="328" y="68"/>
                    <a:pt x="325" y="66"/>
                  </a:cubicBezTo>
                  <a:cubicBezTo>
                    <a:pt x="322" y="63"/>
                    <a:pt x="319" y="61"/>
                    <a:pt x="316" y="60"/>
                  </a:cubicBezTo>
                  <a:cubicBezTo>
                    <a:pt x="314" y="59"/>
                    <a:pt x="311" y="58"/>
                    <a:pt x="309" y="57"/>
                  </a:cubicBezTo>
                  <a:cubicBezTo>
                    <a:pt x="308" y="56"/>
                    <a:pt x="307" y="56"/>
                    <a:pt x="306" y="55"/>
                  </a:cubicBezTo>
                  <a:cubicBezTo>
                    <a:pt x="302" y="52"/>
                    <a:pt x="302" y="46"/>
                    <a:pt x="305" y="42"/>
                  </a:cubicBezTo>
                  <a:cubicBezTo>
                    <a:pt x="307" y="40"/>
                    <a:pt x="310" y="40"/>
                    <a:pt x="312" y="39"/>
                  </a:cubicBezTo>
                  <a:cubicBezTo>
                    <a:pt x="318" y="39"/>
                    <a:pt x="323" y="40"/>
                    <a:pt x="328" y="43"/>
                  </a:cubicBezTo>
                  <a:cubicBezTo>
                    <a:pt x="328" y="43"/>
                    <a:pt x="328" y="44"/>
                    <a:pt x="329" y="43"/>
                  </a:cubicBezTo>
                  <a:cubicBezTo>
                    <a:pt x="329" y="40"/>
                    <a:pt x="329" y="37"/>
                    <a:pt x="329" y="34"/>
                  </a:cubicBezTo>
                  <a:cubicBezTo>
                    <a:pt x="329" y="34"/>
                    <a:pt x="328" y="33"/>
                    <a:pt x="328" y="33"/>
                  </a:cubicBezTo>
                  <a:cubicBezTo>
                    <a:pt x="320" y="30"/>
                    <a:pt x="313" y="29"/>
                    <a:pt x="306" y="32"/>
                  </a:cubicBezTo>
                  <a:cubicBezTo>
                    <a:pt x="298" y="35"/>
                    <a:pt x="294" y="39"/>
                    <a:pt x="293" y="47"/>
                  </a:cubicBezTo>
                  <a:cubicBezTo>
                    <a:pt x="292" y="54"/>
                    <a:pt x="294" y="59"/>
                    <a:pt x="300" y="63"/>
                  </a:cubicBezTo>
                  <a:cubicBezTo>
                    <a:pt x="302" y="65"/>
                    <a:pt x="305" y="66"/>
                    <a:pt x="307" y="67"/>
                  </a:cubicBezTo>
                  <a:cubicBezTo>
                    <a:pt x="310" y="68"/>
                    <a:pt x="313" y="70"/>
                    <a:pt x="315" y="71"/>
                  </a:cubicBezTo>
                  <a:cubicBezTo>
                    <a:pt x="316" y="72"/>
                    <a:pt x="318" y="73"/>
                    <a:pt x="319" y="73"/>
                  </a:cubicBezTo>
                  <a:cubicBezTo>
                    <a:pt x="322" y="77"/>
                    <a:pt x="322" y="85"/>
                    <a:pt x="317" y="87"/>
                  </a:cubicBezTo>
                  <a:cubicBezTo>
                    <a:pt x="315" y="88"/>
                    <a:pt x="313" y="88"/>
                    <a:pt x="311" y="88"/>
                  </a:cubicBezTo>
                  <a:cubicBezTo>
                    <a:pt x="305" y="89"/>
                    <a:pt x="299" y="87"/>
                    <a:pt x="294" y="83"/>
                  </a:cubicBezTo>
                  <a:cubicBezTo>
                    <a:pt x="294" y="83"/>
                    <a:pt x="293" y="83"/>
                    <a:pt x="293" y="83"/>
                  </a:cubicBezTo>
                  <a:cubicBezTo>
                    <a:pt x="293" y="86"/>
                    <a:pt x="293" y="89"/>
                    <a:pt x="293" y="92"/>
                  </a:cubicBezTo>
                  <a:close/>
                  <a:moveTo>
                    <a:pt x="177" y="84"/>
                  </a:moveTo>
                  <a:cubicBezTo>
                    <a:pt x="172" y="87"/>
                    <a:pt x="166" y="89"/>
                    <a:pt x="161" y="88"/>
                  </a:cubicBezTo>
                  <a:cubicBezTo>
                    <a:pt x="153" y="88"/>
                    <a:pt x="147" y="84"/>
                    <a:pt x="144" y="77"/>
                  </a:cubicBezTo>
                  <a:cubicBezTo>
                    <a:pt x="140" y="68"/>
                    <a:pt x="140" y="59"/>
                    <a:pt x="144" y="50"/>
                  </a:cubicBezTo>
                  <a:cubicBezTo>
                    <a:pt x="148" y="44"/>
                    <a:pt x="153" y="40"/>
                    <a:pt x="160" y="39"/>
                  </a:cubicBezTo>
                  <a:cubicBezTo>
                    <a:pt x="166" y="39"/>
                    <a:pt x="171" y="40"/>
                    <a:pt x="176" y="43"/>
                  </a:cubicBezTo>
                  <a:cubicBezTo>
                    <a:pt x="177" y="43"/>
                    <a:pt x="177" y="44"/>
                    <a:pt x="178" y="44"/>
                  </a:cubicBezTo>
                  <a:cubicBezTo>
                    <a:pt x="178" y="43"/>
                    <a:pt x="178" y="43"/>
                    <a:pt x="178" y="43"/>
                  </a:cubicBezTo>
                  <a:cubicBezTo>
                    <a:pt x="178" y="40"/>
                    <a:pt x="178" y="38"/>
                    <a:pt x="178" y="36"/>
                  </a:cubicBezTo>
                  <a:cubicBezTo>
                    <a:pt x="178" y="34"/>
                    <a:pt x="178" y="34"/>
                    <a:pt x="176" y="33"/>
                  </a:cubicBezTo>
                  <a:cubicBezTo>
                    <a:pt x="170" y="30"/>
                    <a:pt x="163" y="30"/>
                    <a:pt x="157" y="31"/>
                  </a:cubicBezTo>
                  <a:cubicBezTo>
                    <a:pt x="146" y="33"/>
                    <a:pt x="138" y="39"/>
                    <a:pt x="134" y="48"/>
                  </a:cubicBezTo>
                  <a:cubicBezTo>
                    <a:pt x="130" y="58"/>
                    <a:pt x="129" y="67"/>
                    <a:pt x="132" y="77"/>
                  </a:cubicBezTo>
                  <a:cubicBezTo>
                    <a:pt x="135" y="86"/>
                    <a:pt x="141" y="92"/>
                    <a:pt x="150" y="95"/>
                  </a:cubicBezTo>
                  <a:cubicBezTo>
                    <a:pt x="156" y="97"/>
                    <a:pt x="162" y="97"/>
                    <a:pt x="168" y="96"/>
                  </a:cubicBezTo>
                  <a:cubicBezTo>
                    <a:pt x="171" y="96"/>
                    <a:pt x="174" y="95"/>
                    <a:pt x="177" y="93"/>
                  </a:cubicBezTo>
                  <a:cubicBezTo>
                    <a:pt x="178" y="93"/>
                    <a:pt x="178" y="93"/>
                    <a:pt x="178" y="92"/>
                  </a:cubicBezTo>
                  <a:cubicBezTo>
                    <a:pt x="178" y="89"/>
                    <a:pt x="178" y="86"/>
                    <a:pt x="178" y="83"/>
                  </a:cubicBezTo>
                  <a:cubicBezTo>
                    <a:pt x="177" y="83"/>
                    <a:pt x="177" y="84"/>
                    <a:pt x="177" y="84"/>
                  </a:cubicBezTo>
                  <a:close/>
                  <a:moveTo>
                    <a:pt x="200" y="44"/>
                  </a:moveTo>
                  <a:cubicBezTo>
                    <a:pt x="200" y="44"/>
                    <a:pt x="200" y="43"/>
                    <a:pt x="200" y="43"/>
                  </a:cubicBezTo>
                  <a:cubicBezTo>
                    <a:pt x="200" y="40"/>
                    <a:pt x="199" y="36"/>
                    <a:pt x="200" y="33"/>
                  </a:cubicBezTo>
                  <a:cubicBezTo>
                    <a:pt x="200" y="32"/>
                    <a:pt x="199" y="32"/>
                    <a:pt x="198" y="32"/>
                  </a:cubicBezTo>
                  <a:cubicBezTo>
                    <a:pt x="196" y="32"/>
                    <a:pt x="194" y="32"/>
                    <a:pt x="191" y="32"/>
                  </a:cubicBezTo>
                  <a:cubicBezTo>
                    <a:pt x="189" y="32"/>
                    <a:pt x="189" y="32"/>
                    <a:pt x="189" y="34"/>
                  </a:cubicBezTo>
                  <a:cubicBezTo>
                    <a:pt x="189" y="54"/>
                    <a:pt x="189" y="74"/>
                    <a:pt x="189" y="93"/>
                  </a:cubicBezTo>
                  <a:cubicBezTo>
                    <a:pt x="189" y="94"/>
                    <a:pt x="189" y="94"/>
                    <a:pt x="189" y="94"/>
                  </a:cubicBezTo>
                  <a:cubicBezTo>
                    <a:pt x="189" y="95"/>
                    <a:pt x="190" y="96"/>
                    <a:pt x="190" y="95"/>
                  </a:cubicBezTo>
                  <a:cubicBezTo>
                    <a:pt x="193" y="95"/>
                    <a:pt x="196" y="95"/>
                    <a:pt x="198" y="95"/>
                  </a:cubicBezTo>
                  <a:cubicBezTo>
                    <a:pt x="199" y="95"/>
                    <a:pt x="200" y="95"/>
                    <a:pt x="200" y="94"/>
                  </a:cubicBezTo>
                  <a:cubicBezTo>
                    <a:pt x="200" y="94"/>
                    <a:pt x="200" y="94"/>
                    <a:pt x="200" y="93"/>
                  </a:cubicBezTo>
                  <a:cubicBezTo>
                    <a:pt x="200" y="83"/>
                    <a:pt x="200" y="73"/>
                    <a:pt x="200" y="63"/>
                  </a:cubicBezTo>
                  <a:cubicBezTo>
                    <a:pt x="200" y="61"/>
                    <a:pt x="200" y="59"/>
                    <a:pt x="200" y="56"/>
                  </a:cubicBezTo>
                  <a:cubicBezTo>
                    <a:pt x="201" y="52"/>
                    <a:pt x="202" y="48"/>
                    <a:pt x="205" y="45"/>
                  </a:cubicBezTo>
                  <a:cubicBezTo>
                    <a:pt x="208" y="42"/>
                    <a:pt x="211" y="40"/>
                    <a:pt x="215" y="40"/>
                  </a:cubicBezTo>
                  <a:cubicBezTo>
                    <a:pt x="217" y="40"/>
                    <a:pt x="220" y="41"/>
                    <a:pt x="222" y="42"/>
                  </a:cubicBezTo>
                  <a:cubicBezTo>
                    <a:pt x="222" y="39"/>
                    <a:pt x="222" y="36"/>
                    <a:pt x="222" y="32"/>
                  </a:cubicBezTo>
                  <a:cubicBezTo>
                    <a:pt x="222" y="32"/>
                    <a:pt x="222" y="32"/>
                    <a:pt x="221" y="31"/>
                  </a:cubicBezTo>
                  <a:cubicBezTo>
                    <a:pt x="220" y="31"/>
                    <a:pt x="219" y="31"/>
                    <a:pt x="217" y="31"/>
                  </a:cubicBezTo>
                  <a:cubicBezTo>
                    <a:pt x="213" y="31"/>
                    <a:pt x="210" y="32"/>
                    <a:pt x="206" y="35"/>
                  </a:cubicBezTo>
                  <a:cubicBezTo>
                    <a:pt x="204" y="37"/>
                    <a:pt x="202" y="39"/>
                    <a:pt x="201" y="42"/>
                  </a:cubicBezTo>
                  <a:cubicBezTo>
                    <a:pt x="201" y="43"/>
                    <a:pt x="200" y="44"/>
                    <a:pt x="200" y="44"/>
                  </a:cubicBezTo>
                  <a:cubicBezTo>
                    <a:pt x="200" y="44"/>
                    <a:pt x="200" y="44"/>
                    <a:pt x="200" y="44"/>
                  </a:cubicBezTo>
                  <a:close/>
                  <a:moveTo>
                    <a:pt x="1032" y="44"/>
                  </a:moveTo>
                  <a:cubicBezTo>
                    <a:pt x="1032" y="44"/>
                    <a:pt x="1032" y="44"/>
                    <a:pt x="1032" y="43"/>
                  </a:cubicBezTo>
                  <a:cubicBezTo>
                    <a:pt x="1032" y="40"/>
                    <a:pt x="1032" y="37"/>
                    <a:pt x="1032" y="33"/>
                  </a:cubicBezTo>
                  <a:cubicBezTo>
                    <a:pt x="1032" y="32"/>
                    <a:pt x="1031" y="32"/>
                    <a:pt x="1030" y="32"/>
                  </a:cubicBezTo>
                  <a:cubicBezTo>
                    <a:pt x="1028" y="32"/>
                    <a:pt x="1026" y="32"/>
                    <a:pt x="1023" y="32"/>
                  </a:cubicBezTo>
                  <a:cubicBezTo>
                    <a:pt x="1021" y="32"/>
                    <a:pt x="1021" y="32"/>
                    <a:pt x="1021" y="34"/>
                  </a:cubicBezTo>
                  <a:cubicBezTo>
                    <a:pt x="1021" y="54"/>
                    <a:pt x="1021" y="74"/>
                    <a:pt x="1021" y="94"/>
                  </a:cubicBezTo>
                  <a:cubicBezTo>
                    <a:pt x="1021" y="94"/>
                    <a:pt x="1021" y="94"/>
                    <a:pt x="1021" y="94"/>
                  </a:cubicBezTo>
                  <a:cubicBezTo>
                    <a:pt x="1021" y="95"/>
                    <a:pt x="1021" y="95"/>
                    <a:pt x="1023" y="95"/>
                  </a:cubicBezTo>
                  <a:cubicBezTo>
                    <a:pt x="1025" y="95"/>
                    <a:pt x="1027" y="95"/>
                    <a:pt x="1030" y="95"/>
                  </a:cubicBezTo>
                  <a:cubicBezTo>
                    <a:pt x="1032" y="95"/>
                    <a:pt x="1032" y="96"/>
                    <a:pt x="1032" y="94"/>
                  </a:cubicBezTo>
                  <a:cubicBezTo>
                    <a:pt x="1032" y="84"/>
                    <a:pt x="1032" y="74"/>
                    <a:pt x="1032" y="63"/>
                  </a:cubicBezTo>
                  <a:cubicBezTo>
                    <a:pt x="1032" y="61"/>
                    <a:pt x="1032" y="59"/>
                    <a:pt x="1032" y="57"/>
                  </a:cubicBezTo>
                  <a:cubicBezTo>
                    <a:pt x="1033" y="52"/>
                    <a:pt x="1034" y="48"/>
                    <a:pt x="1038" y="44"/>
                  </a:cubicBezTo>
                  <a:cubicBezTo>
                    <a:pt x="1040" y="42"/>
                    <a:pt x="1043" y="40"/>
                    <a:pt x="1047" y="40"/>
                  </a:cubicBezTo>
                  <a:cubicBezTo>
                    <a:pt x="1049" y="40"/>
                    <a:pt x="1052" y="41"/>
                    <a:pt x="1054" y="42"/>
                  </a:cubicBezTo>
                  <a:cubicBezTo>
                    <a:pt x="1054" y="39"/>
                    <a:pt x="1054" y="36"/>
                    <a:pt x="1054" y="33"/>
                  </a:cubicBezTo>
                  <a:cubicBezTo>
                    <a:pt x="1054" y="32"/>
                    <a:pt x="1054" y="32"/>
                    <a:pt x="1053" y="31"/>
                  </a:cubicBezTo>
                  <a:cubicBezTo>
                    <a:pt x="1052" y="31"/>
                    <a:pt x="1050" y="31"/>
                    <a:pt x="1049" y="31"/>
                  </a:cubicBezTo>
                  <a:cubicBezTo>
                    <a:pt x="1045" y="31"/>
                    <a:pt x="1042" y="32"/>
                    <a:pt x="1039" y="34"/>
                  </a:cubicBezTo>
                  <a:cubicBezTo>
                    <a:pt x="1036" y="37"/>
                    <a:pt x="1034" y="39"/>
                    <a:pt x="1033" y="43"/>
                  </a:cubicBezTo>
                  <a:cubicBezTo>
                    <a:pt x="1032" y="43"/>
                    <a:pt x="1032" y="44"/>
                    <a:pt x="1032" y="45"/>
                  </a:cubicBezTo>
                  <a:cubicBezTo>
                    <a:pt x="1032" y="44"/>
                    <a:pt x="1032" y="44"/>
                    <a:pt x="1032" y="44"/>
                  </a:cubicBezTo>
                  <a:close/>
                  <a:moveTo>
                    <a:pt x="868" y="43"/>
                  </a:moveTo>
                  <a:cubicBezTo>
                    <a:pt x="868" y="40"/>
                    <a:pt x="868" y="37"/>
                    <a:pt x="868" y="33"/>
                  </a:cubicBezTo>
                  <a:cubicBezTo>
                    <a:pt x="868" y="32"/>
                    <a:pt x="868" y="32"/>
                    <a:pt x="867" y="32"/>
                  </a:cubicBezTo>
                  <a:cubicBezTo>
                    <a:pt x="865" y="32"/>
                    <a:pt x="862" y="32"/>
                    <a:pt x="860" y="32"/>
                  </a:cubicBezTo>
                  <a:cubicBezTo>
                    <a:pt x="858" y="32"/>
                    <a:pt x="858" y="32"/>
                    <a:pt x="858" y="34"/>
                  </a:cubicBezTo>
                  <a:cubicBezTo>
                    <a:pt x="858" y="54"/>
                    <a:pt x="858" y="74"/>
                    <a:pt x="858" y="94"/>
                  </a:cubicBezTo>
                  <a:cubicBezTo>
                    <a:pt x="858" y="94"/>
                    <a:pt x="858" y="94"/>
                    <a:pt x="858" y="95"/>
                  </a:cubicBezTo>
                  <a:cubicBezTo>
                    <a:pt x="858" y="95"/>
                    <a:pt x="858" y="95"/>
                    <a:pt x="859" y="95"/>
                  </a:cubicBezTo>
                  <a:cubicBezTo>
                    <a:pt x="862" y="95"/>
                    <a:pt x="865" y="95"/>
                    <a:pt x="868" y="95"/>
                  </a:cubicBezTo>
                  <a:cubicBezTo>
                    <a:pt x="868" y="95"/>
                    <a:pt x="868" y="95"/>
                    <a:pt x="868" y="95"/>
                  </a:cubicBezTo>
                  <a:cubicBezTo>
                    <a:pt x="868" y="94"/>
                    <a:pt x="868" y="94"/>
                    <a:pt x="868" y="94"/>
                  </a:cubicBezTo>
                  <a:cubicBezTo>
                    <a:pt x="868" y="84"/>
                    <a:pt x="868" y="74"/>
                    <a:pt x="868" y="65"/>
                  </a:cubicBezTo>
                  <a:cubicBezTo>
                    <a:pt x="868" y="62"/>
                    <a:pt x="868" y="60"/>
                    <a:pt x="869" y="58"/>
                  </a:cubicBezTo>
                  <a:cubicBezTo>
                    <a:pt x="869" y="53"/>
                    <a:pt x="871" y="49"/>
                    <a:pt x="874" y="45"/>
                  </a:cubicBezTo>
                  <a:cubicBezTo>
                    <a:pt x="878" y="39"/>
                    <a:pt x="886" y="40"/>
                    <a:pt x="890" y="42"/>
                  </a:cubicBezTo>
                  <a:cubicBezTo>
                    <a:pt x="891" y="42"/>
                    <a:pt x="891" y="42"/>
                    <a:pt x="891" y="42"/>
                  </a:cubicBezTo>
                  <a:cubicBezTo>
                    <a:pt x="891" y="39"/>
                    <a:pt x="891" y="36"/>
                    <a:pt x="891" y="33"/>
                  </a:cubicBezTo>
                  <a:cubicBezTo>
                    <a:pt x="891" y="32"/>
                    <a:pt x="891" y="32"/>
                    <a:pt x="890" y="31"/>
                  </a:cubicBezTo>
                  <a:cubicBezTo>
                    <a:pt x="889" y="31"/>
                    <a:pt x="888" y="31"/>
                    <a:pt x="886" y="31"/>
                  </a:cubicBezTo>
                  <a:cubicBezTo>
                    <a:pt x="882" y="31"/>
                    <a:pt x="878" y="32"/>
                    <a:pt x="874" y="35"/>
                  </a:cubicBezTo>
                  <a:cubicBezTo>
                    <a:pt x="872" y="38"/>
                    <a:pt x="871" y="40"/>
                    <a:pt x="869" y="43"/>
                  </a:cubicBezTo>
                  <a:cubicBezTo>
                    <a:pt x="869" y="44"/>
                    <a:pt x="869" y="44"/>
                    <a:pt x="868" y="45"/>
                  </a:cubicBezTo>
                  <a:cubicBezTo>
                    <a:pt x="868" y="44"/>
                    <a:pt x="868" y="44"/>
                    <a:pt x="868" y="43"/>
                  </a:cubicBezTo>
                  <a:close/>
                  <a:moveTo>
                    <a:pt x="119" y="58"/>
                  </a:moveTo>
                  <a:cubicBezTo>
                    <a:pt x="119" y="50"/>
                    <a:pt x="119" y="42"/>
                    <a:pt x="119" y="34"/>
                  </a:cubicBezTo>
                  <a:cubicBezTo>
                    <a:pt x="119" y="32"/>
                    <a:pt x="119" y="32"/>
                    <a:pt x="117" y="32"/>
                  </a:cubicBezTo>
                  <a:cubicBezTo>
                    <a:pt x="115" y="32"/>
                    <a:pt x="113" y="32"/>
                    <a:pt x="110" y="32"/>
                  </a:cubicBezTo>
                  <a:cubicBezTo>
                    <a:pt x="108" y="32"/>
                    <a:pt x="109" y="32"/>
                    <a:pt x="109" y="34"/>
                  </a:cubicBezTo>
                  <a:cubicBezTo>
                    <a:pt x="109" y="54"/>
                    <a:pt x="109" y="74"/>
                    <a:pt x="109" y="94"/>
                  </a:cubicBezTo>
                  <a:cubicBezTo>
                    <a:pt x="109" y="94"/>
                    <a:pt x="109" y="94"/>
                    <a:pt x="109" y="95"/>
                  </a:cubicBezTo>
                  <a:cubicBezTo>
                    <a:pt x="109" y="95"/>
                    <a:pt x="109" y="95"/>
                    <a:pt x="109" y="95"/>
                  </a:cubicBezTo>
                  <a:cubicBezTo>
                    <a:pt x="112" y="95"/>
                    <a:pt x="115" y="95"/>
                    <a:pt x="118" y="95"/>
                  </a:cubicBezTo>
                  <a:cubicBezTo>
                    <a:pt x="119" y="95"/>
                    <a:pt x="119" y="95"/>
                    <a:pt x="119" y="95"/>
                  </a:cubicBezTo>
                  <a:cubicBezTo>
                    <a:pt x="119" y="94"/>
                    <a:pt x="119" y="94"/>
                    <a:pt x="119" y="94"/>
                  </a:cubicBezTo>
                  <a:cubicBezTo>
                    <a:pt x="119" y="84"/>
                    <a:pt x="119" y="74"/>
                    <a:pt x="119" y="64"/>
                  </a:cubicBezTo>
                  <a:cubicBezTo>
                    <a:pt x="119" y="62"/>
                    <a:pt x="119" y="60"/>
                    <a:pt x="119" y="58"/>
                  </a:cubicBezTo>
                  <a:close/>
                  <a:moveTo>
                    <a:pt x="114" y="3"/>
                  </a:moveTo>
                  <a:cubicBezTo>
                    <a:pt x="110" y="3"/>
                    <a:pt x="107" y="6"/>
                    <a:pt x="107" y="9"/>
                  </a:cubicBezTo>
                  <a:cubicBezTo>
                    <a:pt x="107" y="13"/>
                    <a:pt x="110" y="16"/>
                    <a:pt x="114" y="16"/>
                  </a:cubicBezTo>
                  <a:cubicBezTo>
                    <a:pt x="118" y="16"/>
                    <a:pt x="121" y="13"/>
                    <a:pt x="121" y="9"/>
                  </a:cubicBezTo>
                  <a:cubicBezTo>
                    <a:pt x="121" y="6"/>
                    <a:pt x="118" y="3"/>
                    <a:pt x="114" y="3"/>
                  </a:cubicBezTo>
                  <a:close/>
                  <a:moveTo>
                    <a:pt x="480" y="36"/>
                  </a:moveTo>
                  <a:cubicBezTo>
                    <a:pt x="479" y="36"/>
                    <a:pt x="479" y="36"/>
                    <a:pt x="478" y="35"/>
                  </a:cubicBezTo>
                  <a:cubicBezTo>
                    <a:pt x="478" y="35"/>
                    <a:pt x="478" y="34"/>
                    <a:pt x="478" y="34"/>
                  </a:cubicBezTo>
                  <a:cubicBezTo>
                    <a:pt x="477" y="34"/>
                    <a:pt x="477" y="33"/>
                    <a:pt x="477" y="33"/>
                  </a:cubicBezTo>
                  <a:cubicBezTo>
                    <a:pt x="476" y="34"/>
                    <a:pt x="477" y="35"/>
                    <a:pt x="477" y="36"/>
                  </a:cubicBezTo>
                  <a:cubicBezTo>
                    <a:pt x="478" y="36"/>
                    <a:pt x="479" y="37"/>
                    <a:pt x="480" y="36"/>
                  </a:cubicBezTo>
                  <a:cubicBezTo>
                    <a:pt x="480" y="36"/>
                    <a:pt x="480" y="36"/>
                    <a:pt x="480" y="36"/>
                  </a:cubicBezTo>
                  <a:close/>
                  <a:moveTo>
                    <a:pt x="480" y="33"/>
                  </a:moveTo>
                  <a:cubicBezTo>
                    <a:pt x="480" y="33"/>
                    <a:pt x="480" y="33"/>
                    <a:pt x="480" y="33"/>
                  </a:cubicBezTo>
                  <a:cubicBezTo>
                    <a:pt x="480" y="33"/>
                    <a:pt x="480" y="33"/>
                    <a:pt x="480" y="33"/>
                  </a:cubicBezTo>
                  <a:cubicBezTo>
                    <a:pt x="481" y="34"/>
                    <a:pt x="480" y="35"/>
                    <a:pt x="481" y="35"/>
                  </a:cubicBezTo>
                  <a:cubicBezTo>
                    <a:pt x="481" y="36"/>
                    <a:pt x="481" y="35"/>
                    <a:pt x="481" y="35"/>
                  </a:cubicBezTo>
                  <a:cubicBezTo>
                    <a:pt x="482" y="34"/>
                    <a:pt x="482" y="34"/>
                    <a:pt x="481" y="33"/>
                  </a:cubicBezTo>
                  <a:cubicBezTo>
                    <a:pt x="481" y="33"/>
                    <a:pt x="480" y="33"/>
                    <a:pt x="480" y="33"/>
                  </a:cubicBezTo>
                  <a:close/>
                  <a:moveTo>
                    <a:pt x="1059" y="36"/>
                  </a:moveTo>
                  <a:cubicBezTo>
                    <a:pt x="1059" y="36"/>
                    <a:pt x="1058" y="36"/>
                    <a:pt x="1058" y="35"/>
                  </a:cubicBezTo>
                  <a:cubicBezTo>
                    <a:pt x="1058" y="35"/>
                    <a:pt x="1058" y="35"/>
                    <a:pt x="1057" y="35"/>
                  </a:cubicBezTo>
                  <a:cubicBezTo>
                    <a:pt x="1057" y="35"/>
                    <a:pt x="1057" y="35"/>
                    <a:pt x="1057" y="35"/>
                  </a:cubicBezTo>
                  <a:cubicBezTo>
                    <a:pt x="1057" y="36"/>
                    <a:pt x="1057" y="36"/>
                    <a:pt x="1058" y="36"/>
                  </a:cubicBezTo>
                  <a:cubicBezTo>
                    <a:pt x="1059" y="37"/>
                    <a:pt x="1059" y="36"/>
                    <a:pt x="1059" y="36"/>
                  </a:cubicBezTo>
                  <a:close/>
                  <a:moveTo>
                    <a:pt x="478" y="33"/>
                  </a:moveTo>
                  <a:cubicBezTo>
                    <a:pt x="478" y="33"/>
                    <a:pt x="478" y="33"/>
                    <a:pt x="478" y="33"/>
                  </a:cubicBezTo>
                  <a:cubicBezTo>
                    <a:pt x="479" y="33"/>
                    <a:pt x="479" y="33"/>
                    <a:pt x="480" y="33"/>
                  </a:cubicBezTo>
                  <a:cubicBezTo>
                    <a:pt x="480" y="33"/>
                    <a:pt x="480" y="33"/>
                    <a:pt x="480" y="33"/>
                  </a:cubicBezTo>
                  <a:cubicBezTo>
                    <a:pt x="480" y="33"/>
                    <a:pt x="480" y="33"/>
                    <a:pt x="480" y="33"/>
                  </a:cubicBezTo>
                  <a:cubicBezTo>
                    <a:pt x="480" y="33"/>
                    <a:pt x="480" y="32"/>
                    <a:pt x="480" y="32"/>
                  </a:cubicBezTo>
                  <a:cubicBezTo>
                    <a:pt x="480" y="32"/>
                    <a:pt x="479" y="32"/>
                    <a:pt x="478" y="32"/>
                  </a:cubicBezTo>
                  <a:cubicBezTo>
                    <a:pt x="478" y="32"/>
                    <a:pt x="478" y="32"/>
                    <a:pt x="478" y="33"/>
                  </a:cubicBezTo>
                  <a:close/>
                  <a:moveTo>
                    <a:pt x="1057" y="34"/>
                  </a:moveTo>
                  <a:cubicBezTo>
                    <a:pt x="1058" y="34"/>
                    <a:pt x="1058" y="33"/>
                    <a:pt x="1058" y="33"/>
                  </a:cubicBezTo>
                  <a:cubicBezTo>
                    <a:pt x="1058" y="33"/>
                    <a:pt x="1058" y="33"/>
                    <a:pt x="1058" y="33"/>
                  </a:cubicBezTo>
                  <a:cubicBezTo>
                    <a:pt x="1058" y="32"/>
                    <a:pt x="1058" y="32"/>
                    <a:pt x="1058" y="32"/>
                  </a:cubicBezTo>
                  <a:cubicBezTo>
                    <a:pt x="1057" y="32"/>
                    <a:pt x="1057" y="33"/>
                    <a:pt x="1057" y="34"/>
                  </a:cubicBezTo>
                  <a:cubicBezTo>
                    <a:pt x="1057" y="34"/>
                    <a:pt x="1057" y="34"/>
                    <a:pt x="1057" y="34"/>
                  </a:cubicBezTo>
                  <a:close/>
                  <a:moveTo>
                    <a:pt x="1060" y="33"/>
                  </a:moveTo>
                  <a:cubicBezTo>
                    <a:pt x="1060" y="33"/>
                    <a:pt x="1060" y="33"/>
                    <a:pt x="1060" y="33"/>
                  </a:cubicBezTo>
                  <a:cubicBezTo>
                    <a:pt x="1060" y="33"/>
                    <a:pt x="1060" y="33"/>
                    <a:pt x="1061" y="34"/>
                  </a:cubicBezTo>
                  <a:cubicBezTo>
                    <a:pt x="1061" y="34"/>
                    <a:pt x="1061" y="34"/>
                    <a:pt x="1061" y="33"/>
                  </a:cubicBezTo>
                  <a:cubicBezTo>
                    <a:pt x="1061" y="33"/>
                    <a:pt x="1061" y="32"/>
                    <a:pt x="1060" y="32"/>
                  </a:cubicBezTo>
                  <a:cubicBezTo>
                    <a:pt x="1060" y="32"/>
                    <a:pt x="1060" y="32"/>
                    <a:pt x="1060" y="33"/>
                  </a:cubicBezTo>
                  <a:close/>
                  <a:moveTo>
                    <a:pt x="1058" y="32"/>
                  </a:moveTo>
                  <a:cubicBezTo>
                    <a:pt x="1058" y="32"/>
                    <a:pt x="1058" y="32"/>
                    <a:pt x="1058" y="33"/>
                  </a:cubicBezTo>
                  <a:cubicBezTo>
                    <a:pt x="1059" y="33"/>
                    <a:pt x="1059" y="33"/>
                    <a:pt x="1060" y="32"/>
                  </a:cubicBezTo>
                  <a:cubicBezTo>
                    <a:pt x="1060" y="32"/>
                    <a:pt x="1060" y="32"/>
                    <a:pt x="1060" y="32"/>
                  </a:cubicBezTo>
                  <a:cubicBezTo>
                    <a:pt x="1059" y="32"/>
                    <a:pt x="1059" y="32"/>
                    <a:pt x="1058" y="32"/>
                  </a:cubicBezTo>
                  <a:close/>
                  <a:moveTo>
                    <a:pt x="1060" y="36"/>
                  </a:moveTo>
                  <a:cubicBezTo>
                    <a:pt x="1060" y="36"/>
                    <a:pt x="1060" y="36"/>
                    <a:pt x="1059" y="36"/>
                  </a:cubicBezTo>
                  <a:cubicBezTo>
                    <a:pt x="1059" y="36"/>
                    <a:pt x="1059" y="36"/>
                    <a:pt x="1059" y="36"/>
                  </a:cubicBezTo>
                  <a:cubicBezTo>
                    <a:pt x="1059" y="36"/>
                    <a:pt x="1058" y="36"/>
                    <a:pt x="1058" y="36"/>
                  </a:cubicBezTo>
                  <a:cubicBezTo>
                    <a:pt x="1059" y="37"/>
                    <a:pt x="1059" y="37"/>
                    <a:pt x="1060" y="36"/>
                  </a:cubicBezTo>
                  <a:close/>
                  <a:moveTo>
                    <a:pt x="1061" y="35"/>
                  </a:moveTo>
                  <a:cubicBezTo>
                    <a:pt x="1061" y="35"/>
                    <a:pt x="1061" y="35"/>
                    <a:pt x="1061" y="35"/>
                  </a:cubicBezTo>
                  <a:cubicBezTo>
                    <a:pt x="1061" y="34"/>
                    <a:pt x="1061" y="34"/>
                    <a:pt x="1061" y="33"/>
                  </a:cubicBezTo>
                  <a:cubicBezTo>
                    <a:pt x="1061" y="33"/>
                    <a:pt x="1061" y="33"/>
                    <a:pt x="1061" y="33"/>
                  </a:cubicBezTo>
                  <a:cubicBezTo>
                    <a:pt x="1061" y="34"/>
                    <a:pt x="1061" y="34"/>
                    <a:pt x="1061" y="35"/>
                  </a:cubicBezTo>
                  <a:close/>
                  <a:moveTo>
                    <a:pt x="1061" y="36"/>
                  </a:moveTo>
                  <a:cubicBezTo>
                    <a:pt x="1061" y="36"/>
                    <a:pt x="1061" y="36"/>
                    <a:pt x="1060" y="35"/>
                  </a:cubicBezTo>
                  <a:cubicBezTo>
                    <a:pt x="1060" y="35"/>
                    <a:pt x="1060" y="35"/>
                    <a:pt x="1060" y="36"/>
                  </a:cubicBezTo>
                  <a:cubicBezTo>
                    <a:pt x="1060" y="36"/>
                    <a:pt x="1059" y="36"/>
                    <a:pt x="1059" y="36"/>
                  </a:cubicBezTo>
                  <a:cubicBezTo>
                    <a:pt x="1059" y="36"/>
                    <a:pt x="1060" y="36"/>
                    <a:pt x="1060" y="36"/>
                  </a:cubicBezTo>
                  <a:cubicBezTo>
                    <a:pt x="1060" y="36"/>
                    <a:pt x="1061" y="36"/>
                    <a:pt x="1061" y="36"/>
                  </a:cubicBezTo>
                  <a:close/>
                  <a:moveTo>
                    <a:pt x="1057" y="35"/>
                  </a:moveTo>
                  <a:cubicBezTo>
                    <a:pt x="1057" y="35"/>
                    <a:pt x="1057" y="35"/>
                    <a:pt x="1057" y="35"/>
                  </a:cubicBezTo>
                  <a:cubicBezTo>
                    <a:pt x="1057" y="34"/>
                    <a:pt x="1057" y="34"/>
                    <a:pt x="1057" y="34"/>
                  </a:cubicBezTo>
                  <a:cubicBezTo>
                    <a:pt x="1057" y="34"/>
                    <a:pt x="1057" y="34"/>
                    <a:pt x="1057" y="34"/>
                  </a:cubicBezTo>
                  <a:cubicBezTo>
                    <a:pt x="1057" y="34"/>
                    <a:pt x="1057" y="35"/>
                    <a:pt x="1057" y="35"/>
                  </a:cubicBezTo>
                  <a:close/>
                  <a:moveTo>
                    <a:pt x="480" y="36"/>
                  </a:moveTo>
                  <a:cubicBezTo>
                    <a:pt x="480" y="36"/>
                    <a:pt x="480" y="36"/>
                    <a:pt x="480" y="36"/>
                  </a:cubicBezTo>
                  <a:cubicBezTo>
                    <a:pt x="480" y="35"/>
                    <a:pt x="480" y="35"/>
                    <a:pt x="480" y="35"/>
                  </a:cubicBezTo>
                  <a:cubicBezTo>
                    <a:pt x="480" y="35"/>
                    <a:pt x="480" y="35"/>
                    <a:pt x="480" y="35"/>
                  </a:cubicBezTo>
                  <a:cubicBezTo>
                    <a:pt x="480" y="36"/>
                    <a:pt x="480" y="36"/>
                    <a:pt x="480" y="36"/>
                  </a:cubicBezTo>
                  <a:cubicBezTo>
                    <a:pt x="480" y="36"/>
                    <a:pt x="480" y="36"/>
                    <a:pt x="480" y="36"/>
                  </a:cubicBezTo>
                  <a:cubicBezTo>
                    <a:pt x="480" y="36"/>
                    <a:pt x="480" y="36"/>
                    <a:pt x="480" y="36"/>
                  </a:cubicBezTo>
                  <a:close/>
                  <a:moveTo>
                    <a:pt x="1061" y="35"/>
                  </a:moveTo>
                  <a:cubicBezTo>
                    <a:pt x="1061" y="35"/>
                    <a:pt x="1061" y="35"/>
                    <a:pt x="1061" y="35"/>
                  </a:cubicBezTo>
                  <a:cubicBezTo>
                    <a:pt x="1060" y="35"/>
                    <a:pt x="1060" y="35"/>
                    <a:pt x="1060" y="36"/>
                  </a:cubicBezTo>
                  <a:cubicBezTo>
                    <a:pt x="1060" y="36"/>
                    <a:pt x="1061" y="36"/>
                    <a:pt x="1061" y="36"/>
                  </a:cubicBezTo>
                  <a:cubicBezTo>
                    <a:pt x="1061" y="36"/>
                    <a:pt x="1061" y="35"/>
                    <a:pt x="1061" y="35"/>
                  </a:cubicBezTo>
                  <a:close/>
                  <a:moveTo>
                    <a:pt x="478" y="33"/>
                  </a:moveTo>
                  <a:cubicBezTo>
                    <a:pt x="478" y="33"/>
                    <a:pt x="478" y="33"/>
                    <a:pt x="478" y="33"/>
                  </a:cubicBezTo>
                  <a:cubicBezTo>
                    <a:pt x="477" y="33"/>
                    <a:pt x="477" y="33"/>
                    <a:pt x="477" y="33"/>
                  </a:cubicBezTo>
                  <a:cubicBezTo>
                    <a:pt x="477" y="33"/>
                    <a:pt x="477" y="33"/>
                    <a:pt x="477" y="33"/>
                  </a:cubicBezTo>
                  <a:cubicBezTo>
                    <a:pt x="477" y="33"/>
                    <a:pt x="477" y="34"/>
                    <a:pt x="477" y="34"/>
                  </a:cubicBezTo>
                  <a:cubicBezTo>
                    <a:pt x="478" y="34"/>
                    <a:pt x="478" y="33"/>
                    <a:pt x="478" y="33"/>
                  </a:cubicBezTo>
                  <a:close/>
                  <a:moveTo>
                    <a:pt x="477" y="33"/>
                  </a:moveTo>
                  <a:cubicBezTo>
                    <a:pt x="478" y="33"/>
                    <a:pt x="478" y="33"/>
                    <a:pt x="478" y="33"/>
                  </a:cubicBezTo>
                  <a:cubicBezTo>
                    <a:pt x="478" y="33"/>
                    <a:pt x="478" y="33"/>
                    <a:pt x="478" y="33"/>
                  </a:cubicBezTo>
                  <a:cubicBezTo>
                    <a:pt x="478" y="33"/>
                    <a:pt x="478" y="33"/>
                    <a:pt x="478" y="33"/>
                  </a:cubicBezTo>
                  <a:cubicBezTo>
                    <a:pt x="478" y="33"/>
                    <a:pt x="478" y="33"/>
                    <a:pt x="478" y="33"/>
                  </a:cubicBezTo>
                  <a:cubicBezTo>
                    <a:pt x="478" y="33"/>
                    <a:pt x="478" y="32"/>
                    <a:pt x="478" y="32"/>
                  </a:cubicBezTo>
                  <a:cubicBezTo>
                    <a:pt x="478" y="32"/>
                    <a:pt x="478" y="32"/>
                    <a:pt x="478" y="32"/>
                  </a:cubicBezTo>
                  <a:cubicBezTo>
                    <a:pt x="478" y="32"/>
                    <a:pt x="478" y="32"/>
                    <a:pt x="477" y="33"/>
                  </a:cubicBezTo>
                  <a:close/>
                  <a:moveTo>
                    <a:pt x="481" y="36"/>
                  </a:moveTo>
                  <a:cubicBezTo>
                    <a:pt x="481" y="36"/>
                    <a:pt x="481" y="36"/>
                    <a:pt x="481" y="36"/>
                  </a:cubicBezTo>
                  <a:cubicBezTo>
                    <a:pt x="480" y="36"/>
                    <a:pt x="480" y="36"/>
                    <a:pt x="480" y="36"/>
                  </a:cubicBezTo>
                  <a:cubicBezTo>
                    <a:pt x="480" y="36"/>
                    <a:pt x="480" y="36"/>
                    <a:pt x="480" y="36"/>
                  </a:cubicBezTo>
                  <a:cubicBezTo>
                    <a:pt x="481" y="36"/>
                    <a:pt x="481" y="36"/>
                    <a:pt x="481" y="36"/>
                  </a:cubicBezTo>
                  <a:close/>
                  <a:moveTo>
                    <a:pt x="481" y="33"/>
                  </a:moveTo>
                  <a:cubicBezTo>
                    <a:pt x="481" y="33"/>
                    <a:pt x="481" y="32"/>
                    <a:pt x="480" y="32"/>
                  </a:cubicBezTo>
                  <a:cubicBezTo>
                    <a:pt x="480" y="32"/>
                    <a:pt x="480" y="33"/>
                    <a:pt x="480" y="33"/>
                  </a:cubicBezTo>
                  <a:cubicBezTo>
                    <a:pt x="481" y="33"/>
                    <a:pt x="481" y="33"/>
                    <a:pt x="481" y="33"/>
                  </a:cubicBezTo>
                  <a:close/>
                  <a:moveTo>
                    <a:pt x="481" y="36"/>
                  </a:moveTo>
                  <a:cubicBezTo>
                    <a:pt x="481" y="36"/>
                    <a:pt x="481" y="36"/>
                    <a:pt x="481" y="36"/>
                  </a:cubicBezTo>
                  <a:cubicBezTo>
                    <a:pt x="481" y="36"/>
                    <a:pt x="481" y="36"/>
                    <a:pt x="481" y="35"/>
                  </a:cubicBezTo>
                  <a:cubicBezTo>
                    <a:pt x="481" y="35"/>
                    <a:pt x="481" y="35"/>
                    <a:pt x="481" y="35"/>
                  </a:cubicBezTo>
                  <a:cubicBezTo>
                    <a:pt x="481" y="35"/>
                    <a:pt x="480" y="36"/>
                    <a:pt x="481" y="36"/>
                  </a:cubicBezTo>
                  <a:close/>
                  <a:moveTo>
                    <a:pt x="637" y="52"/>
                  </a:moveTo>
                  <a:cubicBezTo>
                    <a:pt x="637" y="46"/>
                    <a:pt x="636" y="39"/>
                    <a:pt x="634" y="33"/>
                  </a:cubicBezTo>
                  <a:cubicBezTo>
                    <a:pt x="631" y="26"/>
                    <a:pt x="627" y="21"/>
                    <a:pt x="620" y="17"/>
                  </a:cubicBezTo>
                  <a:cubicBezTo>
                    <a:pt x="614" y="14"/>
                    <a:pt x="607" y="14"/>
                    <a:pt x="600" y="15"/>
                  </a:cubicBezTo>
                  <a:cubicBezTo>
                    <a:pt x="591" y="17"/>
                    <a:pt x="584" y="22"/>
                    <a:pt x="580" y="30"/>
                  </a:cubicBezTo>
                  <a:cubicBezTo>
                    <a:pt x="577" y="35"/>
                    <a:pt x="576" y="40"/>
                    <a:pt x="575" y="46"/>
                  </a:cubicBezTo>
                  <a:cubicBezTo>
                    <a:pt x="574" y="54"/>
                    <a:pt x="575" y="61"/>
                    <a:pt x="578" y="68"/>
                  </a:cubicBezTo>
                  <a:cubicBezTo>
                    <a:pt x="581" y="76"/>
                    <a:pt x="586" y="82"/>
                    <a:pt x="594" y="85"/>
                  </a:cubicBezTo>
                  <a:cubicBezTo>
                    <a:pt x="599" y="87"/>
                    <a:pt x="604" y="88"/>
                    <a:pt x="610" y="87"/>
                  </a:cubicBezTo>
                  <a:cubicBezTo>
                    <a:pt x="620" y="86"/>
                    <a:pt x="628" y="81"/>
                    <a:pt x="632" y="72"/>
                  </a:cubicBezTo>
                  <a:cubicBezTo>
                    <a:pt x="636" y="66"/>
                    <a:pt x="637" y="60"/>
                    <a:pt x="637" y="52"/>
                  </a:cubicBezTo>
                  <a:cubicBezTo>
                    <a:pt x="637" y="52"/>
                    <a:pt x="637" y="52"/>
                    <a:pt x="637" y="52"/>
                  </a:cubicBezTo>
                  <a:close/>
                  <a:moveTo>
                    <a:pt x="967" y="58"/>
                  </a:moveTo>
                  <a:cubicBezTo>
                    <a:pt x="977" y="58"/>
                    <a:pt x="988" y="58"/>
                    <a:pt x="999" y="58"/>
                  </a:cubicBezTo>
                  <a:cubicBezTo>
                    <a:pt x="1000" y="58"/>
                    <a:pt x="1000" y="57"/>
                    <a:pt x="1000" y="57"/>
                  </a:cubicBezTo>
                  <a:cubicBezTo>
                    <a:pt x="1000" y="54"/>
                    <a:pt x="999" y="51"/>
                    <a:pt x="998" y="48"/>
                  </a:cubicBezTo>
                  <a:cubicBezTo>
                    <a:pt x="997" y="44"/>
                    <a:pt x="994" y="42"/>
                    <a:pt x="991" y="40"/>
                  </a:cubicBezTo>
                  <a:cubicBezTo>
                    <a:pt x="985" y="38"/>
                    <a:pt x="980" y="39"/>
                    <a:pt x="975" y="42"/>
                  </a:cubicBezTo>
                  <a:cubicBezTo>
                    <a:pt x="969" y="46"/>
                    <a:pt x="967" y="51"/>
                    <a:pt x="966" y="58"/>
                  </a:cubicBezTo>
                  <a:cubicBezTo>
                    <a:pt x="966" y="58"/>
                    <a:pt x="966" y="58"/>
                    <a:pt x="967" y="58"/>
                  </a:cubicBezTo>
                  <a:close/>
                  <a:moveTo>
                    <a:pt x="804" y="58"/>
                  </a:moveTo>
                  <a:cubicBezTo>
                    <a:pt x="814" y="58"/>
                    <a:pt x="825" y="58"/>
                    <a:pt x="836" y="58"/>
                  </a:cubicBezTo>
                  <a:cubicBezTo>
                    <a:pt x="836" y="58"/>
                    <a:pt x="836" y="58"/>
                    <a:pt x="836" y="58"/>
                  </a:cubicBezTo>
                  <a:cubicBezTo>
                    <a:pt x="837" y="58"/>
                    <a:pt x="837" y="57"/>
                    <a:pt x="837" y="57"/>
                  </a:cubicBezTo>
                  <a:cubicBezTo>
                    <a:pt x="837" y="54"/>
                    <a:pt x="836" y="51"/>
                    <a:pt x="835" y="49"/>
                  </a:cubicBezTo>
                  <a:cubicBezTo>
                    <a:pt x="834" y="44"/>
                    <a:pt x="831" y="41"/>
                    <a:pt x="826" y="40"/>
                  </a:cubicBezTo>
                  <a:cubicBezTo>
                    <a:pt x="819" y="38"/>
                    <a:pt x="813" y="40"/>
                    <a:pt x="809" y="45"/>
                  </a:cubicBezTo>
                  <a:cubicBezTo>
                    <a:pt x="805" y="48"/>
                    <a:pt x="804" y="53"/>
                    <a:pt x="803" y="58"/>
                  </a:cubicBezTo>
                  <a:cubicBezTo>
                    <a:pt x="803" y="58"/>
                    <a:pt x="803" y="58"/>
                    <a:pt x="804" y="58"/>
                  </a:cubicBezTo>
                  <a:close/>
                  <a:moveTo>
                    <a:pt x="234" y="69"/>
                  </a:moveTo>
                  <a:cubicBezTo>
                    <a:pt x="234" y="70"/>
                    <a:pt x="234" y="72"/>
                    <a:pt x="235" y="73"/>
                  </a:cubicBezTo>
                  <a:cubicBezTo>
                    <a:pt x="236" y="80"/>
                    <a:pt x="240" y="85"/>
                    <a:pt x="247" y="87"/>
                  </a:cubicBezTo>
                  <a:cubicBezTo>
                    <a:pt x="250" y="88"/>
                    <a:pt x="254" y="89"/>
                    <a:pt x="258" y="88"/>
                  </a:cubicBezTo>
                  <a:cubicBezTo>
                    <a:pt x="266" y="87"/>
                    <a:pt x="271" y="83"/>
                    <a:pt x="273" y="75"/>
                  </a:cubicBezTo>
                  <a:cubicBezTo>
                    <a:pt x="274" y="72"/>
                    <a:pt x="275" y="70"/>
                    <a:pt x="275" y="67"/>
                  </a:cubicBezTo>
                  <a:cubicBezTo>
                    <a:pt x="275" y="62"/>
                    <a:pt x="275" y="57"/>
                    <a:pt x="273" y="51"/>
                  </a:cubicBezTo>
                  <a:cubicBezTo>
                    <a:pt x="271" y="46"/>
                    <a:pt x="267" y="42"/>
                    <a:pt x="261" y="40"/>
                  </a:cubicBezTo>
                  <a:cubicBezTo>
                    <a:pt x="259" y="39"/>
                    <a:pt x="256" y="39"/>
                    <a:pt x="253" y="39"/>
                  </a:cubicBezTo>
                  <a:cubicBezTo>
                    <a:pt x="245" y="39"/>
                    <a:pt x="239" y="44"/>
                    <a:pt x="235" y="52"/>
                  </a:cubicBezTo>
                  <a:cubicBezTo>
                    <a:pt x="234" y="56"/>
                    <a:pt x="233" y="60"/>
                    <a:pt x="233" y="64"/>
                  </a:cubicBezTo>
                  <a:cubicBezTo>
                    <a:pt x="233" y="66"/>
                    <a:pt x="233" y="67"/>
                    <a:pt x="234" y="69"/>
                  </a:cubicBezTo>
                  <a:close/>
                  <a:moveTo>
                    <a:pt x="349" y="74"/>
                  </a:moveTo>
                  <a:cubicBezTo>
                    <a:pt x="351" y="80"/>
                    <a:pt x="356" y="85"/>
                    <a:pt x="363" y="87"/>
                  </a:cubicBezTo>
                  <a:cubicBezTo>
                    <a:pt x="365" y="88"/>
                    <a:pt x="368" y="88"/>
                    <a:pt x="371" y="88"/>
                  </a:cubicBezTo>
                  <a:cubicBezTo>
                    <a:pt x="379" y="88"/>
                    <a:pt x="385" y="84"/>
                    <a:pt x="388" y="76"/>
                  </a:cubicBezTo>
                  <a:cubicBezTo>
                    <a:pt x="389" y="72"/>
                    <a:pt x="390" y="68"/>
                    <a:pt x="390" y="64"/>
                  </a:cubicBezTo>
                  <a:cubicBezTo>
                    <a:pt x="390" y="60"/>
                    <a:pt x="389" y="55"/>
                    <a:pt x="387" y="51"/>
                  </a:cubicBezTo>
                  <a:cubicBezTo>
                    <a:pt x="385" y="45"/>
                    <a:pt x="381" y="41"/>
                    <a:pt x="375" y="40"/>
                  </a:cubicBezTo>
                  <a:cubicBezTo>
                    <a:pt x="372" y="39"/>
                    <a:pt x="370" y="39"/>
                    <a:pt x="368" y="39"/>
                  </a:cubicBezTo>
                  <a:cubicBezTo>
                    <a:pt x="360" y="40"/>
                    <a:pt x="354" y="44"/>
                    <a:pt x="350" y="51"/>
                  </a:cubicBezTo>
                  <a:cubicBezTo>
                    <a:pt x="349" y="55"/>
                    <a:pt x="348" y="60"/>
                    <a:pt x="348" y="64"/>
                  </a:cubicBezTo>
                  <a:cubicBezTo>
                    <a:pt x="348" y="67"/>
                    <a:pt x="348" y="70"/>
                    <a:pt x="349" y="74"/>
                  </a:cubicBezTo>
                  <a:close/>
                  <a:moveTo>
                    <a:pt x="477" y="33"/>
                  </a:moveTo>
                  <a:cubicBezTo>
                    <a:pt x="477" y="33"/>
                    <a:pt x="477" y="34"/>
                    <a:pt x="477" y="34"/>
                  </a:cubicBezTo>
                  <a:cubicBezTo>
                    <a:pt x="477" y="34"/>
                    <a:pt x="477" y="35"/>
                    <a:pt x="478" y="36"/>
                  </a:cubicBezTo>
                  <a:cubicBezTo>
                    <a:pt x="478" y="36"/>
                    <a:pt x="478" y="36"/>
                    <a:pt x="478" y="35"/>
                  </a:cubicBezTo>
                  <a:cubicBezTo>
                    <a:pt x="479" y="35"/>
                    <a:pt x="479" y="34"/>
                    <a:pt x="478" y="33"/>
                  </a:cubicBezTo>
                  <a:cubicBezTo>
                    <a:pt x="478" y="33"/>
                    <a:pt x="478" y="33"/>
                    <a:pt x="478" y="33"/>
                  </a:cubicBezTo>
                  <a:cubicBezTo>
                    <a:pt x="478" y="33"/>
                    <a:pt x="477" y="33"/>
                    <a:pt x="477" y="33"/>
                  </a:cubicBezTo>
                  <a:close/>
                  <a:moveTo>
                    <a:pt x="480" y="35"/>
                  </a:moveTo>
                  <a:cubicBezTo>
                    <a:pt x="478" y="34"/>
                    <a:pt x="478" y="35"/>
                    <a:pt x="478" y="35"/>
                  </a:cubicBezTo>
                  <a:cubicBezTo>
                    <a:pt x="478" y="36"/>
                    <a:pt x="478" y="36"/>
                    <a:pt x="478" y="36"/>
                  </a:cubicBezTo>
                  <a:cubicBezTo>
                    <a:pt x="478" y="36"/>
                    <a:pt x="478" y="36"/>
                    <a:pt x="478" y="36"/>
                  </a:cubicBezTo>
                  <a:cubicBezTo>
                    <a:pt x="478" y="36"/>
                    <a:pt x="479" y="36"/>
                    <a:pt x="480" y="36"/>
                  </a:cubicBezTo>
                  <a:cubicBezTo>
                    <a:pt x="480" y="36"/>
                    <a:pt x="480" y="36"/>
                    <a:pt x="480" y="36"/>
                  </a:cubicBezTo>
                  <a:cubicBezTo>
                    <a:pt x="480" y="35"/>
                    <a:pt x="480" y="35"/>
                    <a:pt x="480" y="35"/>
                  </a:cubicBezTo>
                  <a:close/>
                  <a:moveTo>
                    <a:pt x="480" y="33"/>
                  </a:moveTo>
                  <a:cubicBezTo>
                    <a:pt x="480" y="33"/>
                    <a:pt x="480" y="33"/>
                    <a:pt x="480" y="33"/>
                  </a:cubicBezTo>
                  <a:cubicBezTo>
                    <a:pt x="480" y="33"/>
                    <a:pt x="480" y="33"/>
                    <a:pt x="480" y="33"/>
                  </a:cubicBezTo>
                  <a:cubicBezTo>
                    <a:pt x="480" y="33"/>
                    <a:pt x="480" y="34"/>
                    <a:pt x="479" y="34"/>
                  </a:cubicBezTo>
                  <a:cubicBezTo>
                    <a:pt x="479" y="34"/>
                    <a:pt x="479" y="35"/>
                    <a:pt x="480" y="35"/>
                  </a:cubicBezTo>
                  <a:cubicBezTo>
                    <a:pt x="480" y="35"/>
                    <a:pt x="480" y="35"/>
                    <a:pt x="480" y="35"/>
                  </a:cubicBezTo>
                  <a:cubicBezTo>
                    <a:pt x="480" y="35"/>
                    <a:pt x="480" y="36"/>
                    <a:pt x="480" y="36"/>
                  </a:cubicBezTo>
                  <a:cubicBezTo>
                    <a:pt x="480" y="36"/>
                    <a:pt x="481" y="36"/>
                    <a:pt x="481" y="36"/>
                  </a:cubicBezTo>
                  <a:cubicBezTo>
                    <a:pt x="481" y="36"/>
                    <a:pt x="481" y="35"/>
                    <a:pt x="481" y="35"/>
                  </a:cubicBezTo>
                  <a:cubicBezTo>
                    <a:pt x="481" y="35"/>
                    <a:pt x="481" y="34"/>
                    <a:pt x="480" y="33"/>
                  </a:cubicBezTo>
                  <a:close/>
                  <a:moveTo>
                    <a:pt x="480" y="33"/>
                  </a:moveTo>
                  <a:cubicBezTo>
                    <a:pt x="480" y="33"/>
                    <a:pt x="480" y="33"/>
                    <a:pt x="480" y="33"/>
                  </a:cubicBezTo>
                  <a:cubicBezTo>
                    <a:pt x="480" y="33"/>
                    <a:pt x="480" y="33"/>
                    <a:pt x="480" y="33"/>
                  </a:cubicBezTo>
                  <a:cubicBezTo>
                    <a:pt x="480" y="33"/>
                    <a:pt x="480" y="33"/>
                    <a:pt x="480" y="33"/>
                  </a:cubicBezTo>
                  <a:cubicBezTo>
                    <a:pt x="480" y="33"/>
                    <a:pt x="480" y="33"/>
                    <a:pt x="480" y="33"/>
                  </a:cubicBezTo>
                  <a:cubicBezTo>
                    <a:pt x="480" y="33"/>
                    <a:pt x="480" y="33"/>
                    <a:pt x="480" y="33"/>
                  </a:cubicBezTo>
                  <a:close/>
                  <a:moveTo>
                    <a:pt x="1058" y="36"/>
                  </a:moveTo>
                  <a:cubicBezTo>
                    <a:pt x="1058" y="36"/>
                    <a:pt x="1058" y="36"/>
                    <a:pt x="1058" y="36"/>
                  </a:cubicBezTo>
                  <a:cubicBezTo>
                    <a:pt x="1059" y="35"/>
                    <a:pt x="1059" y="34"/>
                    <a:pt x="1058" y="33"/>
                  </a:cubicBezTo>
                  <a:cubicBezTo>
                    <a:pt x="1058" y="33"/>
                    <a:pt x="1058" y="33"/>
                    <a:pt x="1058" y="33"/>
                  </a:cubicBezTo>
                  <a:cubicBezTo>
                    <a:pt x="1057" y="33"/>
                    <a:pt x="1057" y="33"/>
                    <a:pt x="1057" y="34"/>
                  </a:cubicBezTo>
                  <a:cubicBezTo>
                    <a:pt x="1057" y="34"/>
                    <a:pt x="1057" y="34"/>
                    <a:pt x="1057" y="35"/>
                  </a:cubicBezTo>
                  <a:cubicBezTo>
                    <a:pt x="1057" y="35"/>
                    <a:pt x="1057" y="36"/>
                    <a:pt x="1058" y="36"/>
                  </a:cubicBezTo>
                  <a:close/>
                  <a:moveTo>
                    <a:pt x="1060" y="35"/>
                  </a:moveTo>
                  <a:cubicBezTo>
                    <a:pt x="1060" y="35"/>
                    <a:pt x="1060" y="35"/>
                    <a:pt x="1060" y="35"/>
                  </a:cubicBezTo>
                  <a:cubicBezTo>
                    <a:pt x="1059" y="35"/>
                    <a:pt x="1059" y="35"/>
                    <a:pt x="1059" y="34"/>
                  </a:cubicBezTo>
                  <a:cubicBezTo>
                    <a:pt x="1059" y="34"/>
                    <a:pt x="1059" y="34"/>
                    <a:pt x="1058" y="35"/>
                  </a:cubicBezTo>
                  <a:cubicBezTo>
                    <a:pt x="1058" y="35"/>
                    <a:pt x="1058" y="35"/>
                    <a:pt x="1058" y="36"/>
                  </a:cubicBezTo>
                  <a:cubicBezTo>
                    <a:pt x="1058" y="36"/>
                    <a:pt x="1058" y="36"/>
                    <a:pt x="1058" y="36"/>
                  </a:cubicBezTo>
                  <a:cubicBezTo>
                    <a:pt x="1058" y="36"/>
                    <a:pt x="1058" y="36"/>
                    <a:pt x="1059" y="36"/>
                  </a:cubicBezTo>
                  <a:cubicBezTo>
                    <a:pt x="1059" y="36"/>
                    <a:pt x="1059" y="36"/>
                    <a:pt x="1059" y="36"/>
                  </a:cubicBezTo>
                  <a:cubicBezTo>
                    <a:pt x="1060" y="36"/>
                    <a:pt x="1060" y="36"/>
                    <a:pt x="1060" y="36"/>
                  </a:cubicBezTo>
                  <a:cubicBezTo>
                    <a:pt x="1060" y="36"/>
                    <a:pt x="1060" y="36"/>
                    <a:pt x="1060" y="35"/>
                  </a:cubicBezTo>
                  <a:close/>
                  <a:moveTo>
                    <a:pt x="479" y="33"/>
                  </a:moveTo>
                  <a:cubicBezTo>
                    <a:pt x="479" y="33"/>
                    <a:pt x="478" y="33"/>
                    <a:pt x="478" y="32"/>
                  </a:cubicBezTo>
                  <a:cubicBezTo>
                    <a:pt x="478" y="32"/>
                    <a:pt x="478" y="32"/>
                    <a:pt x="478" y="32"/>
                  </a:cubicBezTo>
                  <a:cubicBezTo>
                    <a:pt x="478" y="33"/>
                    <a:pt x="478" y="33"/>
                    <a:pt x="478" y="33"/>
                  </a:cubicBezTo>
                  <a:cubicBezTo>
                    <a:pt x="478" y="34"/>
                    <a:pt x="478" y="35"/>
                    <a:pt x="478" y="36"/>
                  </a:cubicBezTo>
                  <a:cubicBezTo>
                    <a:pt x="478" y="36"/>
                    <a:pt x="478" y="36"/>
                    <a:pt x="478" y="36"/>
                  </a:cubicBezTo>
                  <a:cubicBezTo>
                    <a:pt x="478" y="35"/>
                    <a:pt x="479" y="34"/>
                    <a:pt x="479" y="33"/>
                  </a:cubicBezTo>
                  <a:close/>
                  <a:moveTo>
                    <a:pt x="480" y="33"/>
                  </a:moveTo>
                  <a:cubicBezTo>
                    <a:pt x="480" y="33"/>
                    <a:pt x="480" y="33"/>
                    <a:pt x="480" y="33"/>
                  </a:cubicBezTo>
                  <a:cubicBezTo>
                    <a:pt x="480" y="33"/>
                    <a:pt x="480" y="33"/>
                    <a:pt x="480" y="33"/>
                  </a:cubicBezTo>
                  <a:cubicBezTo>
                    <a:pt x="480" y="33"/>
                    <a:pt x="480" y="33"/>
                    <a:pt x="480" y="33"/>
                  </a:cubicBezTo>
                  <a:cubicBezTo>
                    <a:pt x="480" y="32"/>
                    <a:pt x="479" y="32"/>
                    <a:pt x="478" y="32"/>
                  </a:cubicBezTo>
                  <a:cubicBezTo>
                    <a:pt x="478" y="33"/>
                    <a:pt x="478" y="33"/>
                    <a:pt x="478" y="33"/>
                  </a:cubicBezTo>
                  <a:cubicBezTo>
                    <a:pt x="479" y="33"/>
                    <a:pt x="479" y="33"/>
                    <a:pt x="480" y="33"/>
                  </a:cubicBezTo>
                  <a:close/>
                  <a:moveTo>
                    <a:pt x="1058" y="33"/>
                  </a:moveTo>
                  <a:cubicBezTo>
                    <a:pt x="1058" y="33"/>
                    <a:pt x="1058" y="33"/>
                    <a:pt x="1058" y="33"/>
                  </a:cubicBezTo>
                  <a:cubicBezTo>
                    <a:pt x="1059" y="33"/>
                    <a:pt x="1059" y="33"/>
                    <a:pt x="1060" y="33"/>
                  </a:cubicBezTo>
                  <a:cubicBezTo>
                    <a:pt x="1060" y="33"/>
                    <a:pt x="1060" y="33"/>
                    <a:pt x="1060" y="33"/>
                  </a:cubicBezTo>
                  <a:cubicBezTo>
                    <a:pt x="1060" y="33"/>
                    <a:pt x="1060" y="33"/>
                    <a:pt x="1060" y="32"/>
                  </a:cubicBezTo>
                  <a:cubicBezTo>
                    <a:pt x="1059" y="32"/>
                    <a:pt x="1059" y="32"/>
                    <a:pt x="1058" y="33"/>
                  </a:cubicBezTo>
                  <a:cubicBezTo>
                    <a:pt x="1058" y="33"/>
                    <a:pt x="1058" y="33"/>
                    <a:pt x="1058" y="33"/>
                  </a:cubicBezTo>
                  <a:close/>
                  <a:moveTo>
                    <a:pt x="1060" y="33"/>
                  </a:moveTo>
                  <a:cubicBezTo>
                    <a:pt x="1060" y="34"/>
                    <a:pt x="1060" y="34"/>
                    <a:pt x="1060" y="34"/>
                  </a:cubicBezTo>
                  <a:cubicBezTo>
                    <a:pt x="1059" y="34"/>
                    <a:pt x="1059" y="34"/>
                    <a:pt x="1059" y="35"/>
                  </a:cubicBezTo>
                  <a:cubicBezTo>
                    <a:pt x="1060" y="35"/>
                    <a:pt x="1060" y="35"/>
                    <a:pt x="1060" y="36"/>
                  </a:cubicBezTo>
                  <a:cubicBezTo>
                    <a:pt x="1060" y="36"/>
                    <a:pt x="1060" y="36"/>
                    <a:pt x="1060" y="36"/>
                  </a:cubicBezTo>
                  <a:cubicBezTo>
                    <a:pt x="1060" y="36"/>
                    <a:pt x="1060" y="36"/>
                    <a:pt x="1060" y="36"/>
                  </a:cubicBezTo>
                  <a:cubicBezTo>
                    <a:pt x="1060" y="36"/>
                    <a:pt x="1060" y="36"/>
                    <a:pt x="1060" y="36"/>
                  </a:cubicBezTo>
                  <a:cubicBezTo>
                    <a:pt x="1060" y="35"/>
                    <a:pt x="1061" y="35"/>
                    <a:pt x="1061" y="35"/>
                  </a:cubicBezTo>
                  <a:cubicBezTo>
                    <a:pt x="1061" y="34"/>
                    <a:pt x="1061" y="34"/>
                    <a:pt x="1061" y="33"/>
                  </a:cubicBezTo>
                  <a:cubicBezTo>
                    <a:pt x="1061" y="33"/>
                    <a:pt x="1060" y="33"/>
                    <a:pt x="1060" y="33"/>
                  </a:cubicBezTo>
                  <a:cubicBezTo>
                    <a:pt x="1060" y="33"/>
                    <a:pt x="1060" y="33"/>
                    <a:pt x="1060" y="33"/>
                  </a:cubicBezTo>
                  <a:cubicBezTo>
                    <a:pt x="1060" y="33"/>
                    <a:pt x="1060" y="33"/>
                    <a:pt x="1060" y="33"/>
                  </a:cubicBezTo>
                  <a:close/>
                  <a:moveTo>
                    <a:pt x="479" y="35"/>
                  </a:moveTo>
                  <a:cubicBezTo>
                    <a:pt x="479" y="35"/>
                    <a:pt x="480" y="36"/>
                    <a:pt x="480" y="36"/>
                  </a:cubicBezTo>
                  <a:cubicBezTo>
                    <a:pt x="480" y="36"/>
                    <a:pt x="480" y="35"/>
                    <a:pt x="480" y="35"/>
                  </a:cubicBezTo>
                  <a:cubicBezTo>
                    <a:pt x="480" y="35"/>
                    <a:pt x="480" y="35"/>
                    <a:pt x="480" y="35"/>
                  </a:cubicBezTo>
                  <a:cubicBezTo>
                    <a:pt x="480" y="35"/>
                    <a:pt x="479" y="35"/>
                    <a:pt x="479" y="35"/>
                  </a:cubicBezTo>
                  <a:close/>
                  <a:moveTo>
                    <a:pt x="478" y="33"/>
                  </a:moveTo>
                  <a:cubicBezTo>
                    <a:pt x="478" y="33"/>
                    <a:pt x="477" y="33"/>
                    <a:pt x="477" y="33"/>
                  </a:cubicBezTo>
                  <a:cubicBezTo>
                    <a:pt x="478" y="33"/>
                    <a:pt x="478" y="33"/>
                    <a:pt x="478" y="33"/>
                  </a:cubicBezTo>
                  <a:cubicBezTo>
                    <a:pt x="478" y="33"/>
                    <a:pt x="478" y="33"/>
                    <a:pt x="478" y="33"/>
                  </a:cubicBezTo>
                  <a:close/>
                  <a:moveTo>
                    <a:pt x="480" y="34"/>
                  </a:moveTo>
                  <a:cubicBezTo>
                    <a:pt x="480" y="34"/>
                    <a:pt x="480" y="34"/>
                    <a:pt x="480" y="34"/>
                  </a:cubicBezTo>
                  <a:cubicBezTo>
                    <a:pt x="479" y="34"/>
                    <a:pt x="480" y="34"/>
                    <a:pt x="480" y="33"/>
                  </a:cubicBezTo>
                  <a:cubicBezTo>
                    <a:pt x="480" y="33"/>
                    <a:pt x="480" y="33"/>
                    <a:pt x="480" y="33"/>
                  </a:cubicBezTo>
                  <a:cubicBezTo>
                    <a:pt x="480" y="33"/>
                    <a:pt x="480" y="33"/>
                    <a:pt x="480" y="33"/>
                  </a:cubicBezTo>
                  <a:cubicBezTo>
                    <a:pt x="479" y="33"/>
                    <a:pt x="479" y="33"/>
                    <a:pt x="478" y="33"/>
                  </a:cubicBezTo>
                  <a:cubicBezTo>
                    <a:pt x="478" y="34"/>
                    <a:pt x="478" y="35"/>
                    <a:pt x="478" y="36"/>
                  </a:cubicBezTo>
                  <a:cubicBezTo>
                    <a:pt x="479" y="36"/>
                    <a:pt x="479" y="35"/>
                    <a:pt x="479" y="35"/>
                  </a:cubicBezTo>
                  <a:cubicBezTo>
                    <a:pt x="479" y="34"/>
                    <a:pt x="479" y="35"/>
                    <a:pt x="479" y="35"/>
                  </a:cubicBezTo>
                  <a:cubicBezTo>
                    <a:pt x="479" y="35"/>
                    <a:pt x="480" y="35"/>
                    <a:pt x="480" y="35"/>
                  </a:cubicBezTo>
                  <a:cubicBezTo>
                    <a:pt x="480" y="34"/>
                    <a:pt x="480" y="34"/>
                    <a:pt x="480" y="34"/>
                  </a:cubicBezTo>
                  <a:close/>
                  <a:moveTo>
                    <a:pt x="480" y="34"/>
                  </a:moveTo>
                  <a:cubicBezTo>
                    <a:pt x="480" y="34"/>
                    <a:pt x="480" y="34"/>
                    <a:pt x="480" y="34"/>
                  </a:cubicBezTo>
                  <a:cubicBezTo>
                    <a:pt x="480" y="34"/>
                    <a:pt x="480" y="33"/>
                    <a:pt x="480" y="33"/>
                  </a:cubicBezTo>
                  <a:cubicBezTo>
                    <a:pt x="480" y="33"/>
                    <a:pt x="480" y="33"/>
                    <a:pt x="480" y="33"/>
                  </a:cubicBezTo>
                  <a:cubicBezTo>
                    <a:pt x="480" y="33"/>
                    <a:pt x="480" y="33"/>
                    <a:pt x="480" y="33"/>
                  </a:cubicBezTo>
                  <a:cubicBezTo>
                    <a:pt x="479" y="34"/>
                    <a:pt x="479" y="34"/>
                    <a:pt x="480" y="34"/>
                  </a:cubicBezTo>
                  <a:close/>
                  <a:moveTo>
                    <a:pt x="1060" y="33"/>
                  </a:moveTo>
                  <a:cubicBezTo>
                    <a:pt x="1060" y="33"/>
                    <a:pt x="1060" y="33"/>
                    <a:pt x="1060" y="33"/>
                  </a:cubicBezTo>
                  <a:cubicBezTo>
                    <a:pt x="1059" y="33"/>
                    <a:pt x="1059" y="33"/>
                    <a:pt x="1058" y="33"/>
                  </a:cubicBezTo>
                  <a:cubicBezTo>
                    <a:pt x="1058" y="34"/>
                    <a:pt x="1058" y="35"/>
                    <a:pt x="1058" y="36"/>
                  </a:cubicBezTo>
                  <a:cubicBezTo>
                    <a:pt x="1059" y="36"/>
                    <a:pt x="1058" y="35"/>
                    <a:pt x="1059" y="34"/>
                  </a:cubicBezTo>
                  <a:cubicBezTo>
                    <a:pt x="1059" y="34"/>
                    <a:pt x="1059" y="34"/>
                    <a:pt x="1059" y="34"/>
                  </a:cubicBezTo>
                  <a:cubicBezTo>
                    <a:pt x="1059" y="34"/>
                    <a:pt x="1059" y="34"/>
                    <a:pt x="1059" y="34"/>
                  </a:cubicBezTo>
                  <a:cubicBezTo>
                    <a:pt x="1059" y="34"/>
                    <a:pt x="1059" y="34"/>
                    <a:pt x="1059" y="34"/>
                  </a:cubicBezTo>
                  <a:cubicBezTo>
                    <a:pt x="1059" y="34"/>
                    <a:pt x="1059" y="35"/>
                    <a:pt x="1059" y="35"/>
                  </a:cubicBezTo>
                  <a:cubicBezTo>
                    <a:pt x="1059" y="35"/>
                    <a:pt x="1059" y="35"/>
                    <a:pt x="1059" y="35"/>
                  </a:cubicBezTo>
                  <a:cubicBezTo>
                    <a:pt x="1059" y="35"/>
                    <a:pt x="1060" y="35"/>
                    <a:pt x="1060" y="35"/>
                  </a:cubicBezTo>
                  <a:cubicBezTo>
                    <a:pt x="1060" y="34"/>
                    <a:pt x="1060" y="34"/>
                    <a:pt x="1060" y="34"/>
                  </a:cubicBezTo>
                  <a:cubicBezTo>
                    <a:pt x="1060" y="34"/>
                    <a:pt x="1060" y="34"/>
                    <a:pt x="1060" y="33"/>
                  </a:cubicBezTo>
                  <a:close/>
                  <a:moveTo>
                    <a:pt x="1059" y="35"/>
                  </a:moveTo>
                  <a:cubicBezTo>
                    <a:pt x="1059" y="35"/>
                    <a:pt x="1059" y="34"/>
                    <a:pt x="1059" y="34"/>
                  </a:cubicBezTo>
                  <a:cubicBezTo>
                    <a:pt x="1059" y="34"/>
                    <a:pt x="1059" y="34"/>
                    <a:pt x="1059" y="34"/>
                  </a:cubicBezTo>
                  <a:cubicBezTo>
                    <a:pt x="1058" y="34"/>
                    <a:pt x="1059" y="34"/>
                    <a:pt x="1059" y="34"/>
                  </a:cubicBezTo>
                  <a:cubicBezTo>
                    <a:pt x="1059" y="35"/>
                    <a:pt x="1059" y="35"/>
                    <a:pt x="1059" y="35"/>
                  </a:cubicBezTo>
                  <a:close/>
                  <a:moveTo>
                    <a:pt x="1060" y="36"/>
                  </a:moveTo>
                  <a:cubicBezTo>
                    <a:pt x="1060" y="35"/>
                    <a:pt x="1060" y="35"/>
                    <a:pt x="1060" y="35"/>
                  </a:cubicBezTo>
                  <a:cubicBezTo>
                    <a:pt x="1059" y="35"/>
                    <a:pt x="1059" y="35"/>
                    <a:pt x="1059" y="35"/>
                  </a:cubicBezTo>
                  <a:cubicBezTo>
                    <a:pt x="1059" y="35"/>
                    <a:pt x="1059" y="36"/>
                    <a:pt x="1060" y="36"/>
                  </a:cubicBezTo>
                  <a:close/>
                  <a:moveTo>
                    <a:pt x="1060" y="34"/>
                  </a:moveTo>
                  <a:cubicBezTo>
                    <a:pt x="1060" y="34"/>
                    <a:pt x="1060" y="33"/>
                    <a:pt x="1060" y="33"/>
                  </a:cubicBezTo>
                  <a:cubicBezTo>
                    <a:pt x="1060" y="34"/>
                    <a:pt x="1060" y="34"/>
                    <a:pt x="1060" y="34"/>
                  </a:cubicBezTo>
                  <a:cubicBezTo>
                    <a:pt x="1060" y="34"/>
                    <a:pt x="1060" y="34"/>
                    <a:pt x="1060" y="34"/>
                  </a:cubicBezTo>
                  <a:close/>
                  <a:moveTo>
                    <a:pt x="479" y="33"/>
                  </a:moveTo>
                  <a:cubicBezTo>
                    <a:pt x="479" y="33"/>
                    <a:pt x="479" y="34"/>
                    <a:pt x="479" y="34"/>
                  </a:cubicBezTo>
                  <a:cubicBezTo>
                    <a:pt x="479" y="34"/>
                    <a:pt x="479" y="34"/>
                    <a:pt x="480" y="34"/>
                  </a:cubicBezTo>
                  <a:cubicBezTo>
                    <a:pt x="480" y="34"/>
                    <a:pt x="480" y="34"/>
                    <a:pt x="480" y="34"/>
                  </a:cubicBezTo>
                  <a:cubicBezTo>
                    <a:pt x="480" y="34"/>
                    <a:pt x="480" y="34"/>
                    <a:pt x="480" y="33"/>
                  </a:cubicBezTo>
                  <a:cubicBezTo>
                    <a:pt x="479" y="33"/>
                    <a:pt x="479" y="33"/>
                    <a:pt x="479" y="33"/>
                  </a:cubicBezTo>
                  <a:close/>
                  <a:moveTo>
                    <a:pt x="1059" y="33"/>
                  </a:moveTo>
                  <a:cubicBezTo>
                    <a:pt x="1058" y="33"/>
                    <a:pt x="1059" y="34"/>
                    <a:pt x="1059" y="34"/>
                  </a:cubicBezTo>
                  <a:cubicBezTo>
                    <a:pt x="1059" y="34"/>
                    <a:pt x="1059" y="34"/>
                    <a:pt x="1059" y="34"/>
                  </a:cubicBezTo>
                  <a:cubicBezTo>
                    <a:pt x="1059" y="34"/>
                    <a:pt x="1059" y="33"/>
                    <a:pt x="1059" y="33"/>
                  </a:cubicBez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32563"/>
              <a:endParaRPr lang="en-US" sz="1800">
                <a:solidFill>
                  <a:srgbClr val="505050"/>
                </a:solidFill>
              </a:endParaRPr>
            </a:p>
          </p:txBody>
        </p:sp>
      </p:grpSp>
    </p:spTree>
    <p:extLst>
      <p:ext uri="{BB962C8B-B14F-4D97-AF65-F5344CB8AC3E}">
        <p14:creationId xmlns:p14="http://schemas.microsoft.com/office/powerpoint/2010/main" val="2041355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decel="100000" fill="hold" nodeType="withEffect">
                                  <p:stCondLst>
                                    <p:cond delay="0"/>
                                  </p:stCondLst>
                                  <p:childTnLst>
                                    <p:animMotion origin="layout" path="M 3.74316E-6 -2.96296E-6 L -0.19706 -2.96296E-6 " pathEditMode="relative" rAng="0" ptsTypes="AA">
                                      <p:cBhvr>
                                        <p:cTn id="6" dur="800" fill="hold"/>
                                        <p:tgtEl>
                                          <p:spTgt spid="2"/>
                                        </p:tgtEl>
                                        <p:attrNameLst>
                                          <p:attrName>ppt_x</p:attrName>
                                          <p:attrName>ppt_y</p:attrName>
                                        </p:attrNameLst>
                                      </p:cBhvr>
                                      <p:rCtr x="-9859" y="0"/>
                                    </p:animMotion>
                                  </p:childTnLst>
                                </p:cTn>
                              </p:par>
                              <p:par>
                                <p:cTn id="7" presetID="63" presetClass="path" presetSubtype="0" decel="100000" fill="hold" nodeType="withEffect">
                                  <p:stCondLst>
                                    <p:cond delay="0"/>
                                  </p:stCondLst>
                                  <p:childTnLst>
                                    <p:animMotion origin="layout" path="M -3.01641E-6 -2.96296E-6 L 0.19432 -2.96296E-6 " pathEditMode="relative" rAng="0" ptsTypes="AA">
                                      <p:cBhvr>
                                        <p:cTn id="8" dur="800" fill="hold"/>
                                        <p:tgtEl>
                                          <p:spTgt spid="4"/>
                                        </p:tgtEl>
                                        <p:attrNameLst>
                                          <p:attrName>ppt_x</p:attrName>
                                          <p:attrName>ppt_y</p:attrName>
                                        </p:attrNameLst>
                                      </p:cBhvr>
                                      <p:rCtr x="9716" y="0"/>
                                    </p:animMotion>
                                  </p:childTnLst>
                                </p:cTn>
                              </p:par>
                              <p:par>
                                <p:cTn id="9" presetID="10" presetClass="entr" presetSubtype="0" fill="hold" grpId="0" nodeType="withEffect">
                                  <p:stCondLst>
                                    <p:cond delay="850"/>
                                  </p:stCondLst>
                                  <p:childTnLst>
                                    <p:set>
                                      <p:cBhvr>
                                        <p:cTn id="10" dur="1" fill="hold">
                                          <p:stCondLst>
                                            <p:cond delay="0"/>
                                          </p:stCondLst>
                                        </p:cTn>
                                        <p:tgtEl>
                                          <p:spTgt spid="70"/>
                                        </p:tgtEl>
                                        <p:attrNameLst>
                                          <p:attrName>style.visibility</p:attrName>
                                        </p:attrNameLst>
                                      </p:cBhvr>
                                      <p:to>
                                        <p:strVal val="visible"/>
                                      </p:to>
                                    </p:set>
                                    <p:animEffect transition="in" filter="fade">
                                      <p:cBhvr>
                                        <p:cTn id="11" dur="2000"/>
                                        <p:tgtEl>
                                          <p:spTgt spid="70"/>
                                        </p:tgtEl>
                                      </p:cBhvr>
                                    </p:animEffect>
                                  </p:childTnLst>
                                </p:cTn>
                              </p:par>
                              <p:par>
                                <p:cTn id="12" presetID="10" presetClass="entr" presetSubtype="0" fill="hold" nodeType="withEffect">
                                  <p:stCondLst>
                                    <p:cond delay="1050"/>
                                  </p:stCondLst>
                                  <p:childTnLst>
                                    <p:set>
                                      <p:cBhvr>
                                        <p:cTn id="13" dur="1" fill="hold">
                                          <p:stCondLst>
                                            <p:cond delay="0"/>
                                          </p:stCondLst>
                                        </p:cTn>
                                        <p:tgtEl>
                                          <p:spTgt spid="78"/>
                                        </p:tgtEl>
                                        <p:attrNameLst>
                                          <p:attrName>style.visibility</p:attrName>
                                        </p:attrNameLst>
                                      </p:cBhvr>
                                      <p:to>
                                        <p:strVal val="visible"/>
                                      </p:to>
                                    </p:set>
                                    <p:animEffect transition="in" filter="fade">
                                      <p:cBhvr>
                                        <p:cTn id="14" dur="2000"/>
                                        <p:tgtEl>
                                          <p:spTgt spid="78"/>
                                        </p:tgtEl>
                                      </p:cBhvr>
                                    </p:animEffect>
                                  </p:childTnLst>
                                </p:cTn>
                              </p:par>
                              <p:par>
                                <p:cTn id="15" presetID="10" presetClass="entr" presetSubtype="0" fill="hold" nodeType="withEffect">
                                  <p:stCondLst>
                                    <p:cond delay="1150"/>
                                  </p:stCondLst>
                                  <p:childTnLst>
                                    <p:set>
                                      <p:cBhvr>
                                        <p:cTn id="16" dur="1" fill="hold">
                                          <p:stCondLst>
                                            <p:cond delay="0"/>
                                          </p:stCondLst>
                                        </p:cTn>
                                        <p:tgtEl>
                                          <p:spTgt spid="72"/>
                                        </p:tgtEl>
                                        <p:attrNameLst>
                                          <p:attrName>style.visibility</p:attrName>
                                        </p:attrNameLst>
                                      </p:cBhvr>
                                      <p:to>
                                        <p:strVal val="visible"/>
                                      </p:to>
                                    </p:set>
                                    <p:animEffect transition="in" filter="fade">
                                      <p:cBhvr>
                                        <p:cTn id="17" dur="2000"/>
                                        <p:tgtEl>
                                          <p:spTgt spid="72"/>
                                        </p:tgtEl>
                                      </p:cBhvr>
                                    </p:animEffect>
                                  </p:childTnLst>
                                </p:cTn>
                              </p:par>
                              <p:par>
                                <p:cTn id="18" presetID="10" presetClass="entr" presetSubtype="0" fill="hold" nodeType="withEffect">
                                  <p:stCondLst>
                                    <p:cond delay="1250"/>
                                  </p:stCondLst>
                                  <p:childTnLst>
                                    <p:set>
                                      <p:cBhvr>
                                        <p:cTn id="19" dur="1" fill="hold">
                                          <p:stCondLst>
                                            <p:cond delay="0"/>
                                          </p:stCondLst>
                                        </p:cTn>
                                        <p:tgtEl>
                                          <p:spTgt spid="75"/>
                                        </p:tgtEl>
                                        <p:attrNameLst>
                                          <p:attrName>style.visibility</p:attrName>
                                        </p:attrNameLst>
                                      </p:cBhvr>
                                      <p:to>
                                        <p:strVal val="visible"/>
                                      </p:to>
                                    </p:set>
                                    <p:animEffect transition="in" filter="fade">
                                      <p:cBhvr>
                                        <p:cTn id="20" dur="2000"/>
                                        <p:tgtEl>
                                          <p:spTgt spid="75"/>
                                        </p:tgtEl>
                                      </p:cBhvr>
                                    </p:animEffect>
                                  </p:childTnLst>
                                </p:cTn>
                              </p:par>
                              <p:par>
                                <p:cTn id="21" presetID="10" presetClass="entr" presetSubtype="0" fill="hold" nodeType="withEffect">
                                  <p:stCondLst>
                                    <p:cond delay="1350"/>
                                  </p:stCondLst>
                                  <p:childTnLst>
                                    <p:set>
                                      <p:cBhvr>
                                        <p:cTn id="22" dur="1" fill="hold">
                                          <p:stCondLst>
                                            <p:cond delay="0"/>
                                          </p:stCondLst>
                                        </p:cTn>
                                        <p:tgtEl>
                                          <p:spTgt spid="87"/>
                                        </p:tgtEl>
                                        <p:attrNameLst>
                                          <p:attrName>style.visibility</p:attrName>
                                        </p:attrNameLst>
                                      </p:cBhvr>
                                      <p:to>
                                        <p:strVal val="visible"/>
                                      </p:to>
                                    </p:set>
                                    <p:animEffect transition="in" filter="fade">
                                      <p:cBhvr>
                                        <p:cTn id="23" dur="2000"/>
                                        <p:tgtEl>
                                          <p:spTgt spid="87"/>
                                        </p:tgtEl>
                                      </p:cBhvr>
                                    </p:animEffect>
                                  </p:childTnLst>
                                </p:cTn>
                              </p:par>
                              <p:par>
                                <p:cTn id="24" presetID="10" presetClass="entr" presetSubtype="0" fill="hold" nodeType="withEffect">
                                  <p:stCondLst>
                                    <p:cond delay="1450"/>
                                  </p:stCondLst>
                                  <p:childTnLst>
                                    <p:set>
                                      <p:cBhvr>
                                        <p:cTn id="25" dur="1" fill="hold">
                                          <p:stCondLst>
                                            <p:cond delay="0"/>
                                          </p:stCondLst>
                                        </p:cTn>
                                        <p:tgtEl>
                                          <p:spTgt spid="81"/>
                                        </p:tgtEl>
                                        <p:attrNameLst>
                                          <p:attrName>style.visibility</p:attrName>
                                        </p:attrNameLst>
                                      </p:cBhvr>
                                      <p:to>
                                        <p:strVal val="visible"/>
                                      </p:to>
                                    </p:set>
                                    <p:animEffect transition="in" filter="fade">
                                      <p:cBhvr>
                                        <p:cTn id="26" dur="2000"/>
                                        <p:tgtEl>
                                          <p:spTgt spid="81"/>
                                        </p:tgtEl>
                                      </p:cBhvr>
                                    </p:animEffect>
                                  </p:childTnLst>
                                </p:cTn>
                              </p:par>
                              <p:par>
                                <p:cTn id="27" presetID="10" presetClass="entr" presetSubtype="0" fill="hold" nodeType="withEffect">
                                  <p:stCondLst>
                                    <p:cond delay="1550"/>
                                  </p:stCondLst>
                                  <p:childTnLst>
                                    <p:set>
                                      <p:cBhvr>
                                        <p:cTn id="28" dur="1" fill="hold">
                                          <p:stCondLst>
                                            <p:cond delay="0"/>
                                          </p:stCondLst>
                                        </p:cTn>
                                        <p:tgtEl>
                                          <p:spTgt spid="84"/>
                                        </p:tgtEl>
                                        <p:attrNameLst>
                                          <p:attrName>style.visibility</p:attrName>
                                        </p:attrNameLst>
                                      </p:cBhvr>
                                      <p:to>
                                        <p:strVal val="visible"/>
                                      </p:to>
                                    </p:set>
                                    <p:animEffect transition="in" filter="fade">
                                      <p:cBhvr>
                                        <p:cTn id="29" dur="2000"/>
                                        <p:tgtEl>
                                          <p:spTgt spid="84"/>
                                        </p:tgtEl>
                                      </p:cBhvr>
                                    </p:animEffect>
                                  </p:childTnLst>
                                </p:cTn>
                              </p:par>
                              <p:par>
                                <p:cTn id="30" presetID="10" presetClass="entr" presetSubtype="0" fill="hold" grpId="0" nodeType="withEffect">
                                  <p:stCondLst>
                                    <p:cond delay="1650"/>
                                  </p:stCondLst>
                                  <p:childTnLst>
                                    <p:set>
                                      <p:cBhvr>
                                        <p:cTn id="31" dur="1" fill="hold">
                                          <p:stCondLst>
                                            <p:cond delay="0"/>
                                          </p:stCondLst>
                                        </p:cTn>
                                        <p:tgtEl>
                                          <p:spTgt spid="71"/>
                                        </p:tgtEl>
                                        <p:attrNameLst>
                                          <p:attrName>style.visibility</p:attrName>
                                        </p:attrNameLst>
                                      </p:cBhvr>
                                      <p:to>
                                        <p:strVal val="visible"/>
                                      </p:to>
                                    </p:set>
                                    <p:animEffect transition="in" filter="fade">
                                      <p:cBhvr>
                                        <p:cTn id="32" dur="20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animBg="1"/>
      <p:bldP spid="71"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b="0" dirty="0"/>
              <a:t>Adding your </a:t>
            </a:r>
            <a:r>
              <a:rPr lang="en-US" b="0" dirty="0" smtClean="0"/>
              <a:t>first </a:t>
            </a:r>
            <a:r>
              <a:rPr lang="en-US" b="0" dirty="0"/>
              <a:t>apps</a:t>
            </a:r>
          </a:p>
        </p:txBody>
      </p:sp>
      <p:sp>
        <p:nvSpPr>
          <p:cNvPr id="2" name="Text Placeholder 1"/>
          <p:cNvSpPr>
            <a:spLocks noGrp="1"/>
          </p:cNvSpPr>
          <p:nvPr>
            <p:ph type="body" sz="quarter" idx="10"/>
          </p:nvPr>
        </p:nvSpPr>
        <p:spPr/>
        <p:txBody>
          <a:bodyPr/>
          <a:lstStyle/>
          <a:p>
            <a:pPr marL="0" indent="0">
              <a:buNone/>
            </a:pPr>
            <a:r>
              <a:rPr lang="en-US" dirty="0" smtClean="0"/>
              <a:t>demo</a:t>
            </a:r>
            <a:endParaRPr lang="en-US" dirty="0"/>
          </a:p>
        </p:txBody>
      </p:sp>
    </p:spTree>
    <p:extLst>
      <p:ext uri="{BB962C8B-B14F-4D97-AF65-F5344CB8AC3E}">
        <p14:creationId xmlns:p14="http://schemas.microsoft.com/office/powerpoint/2010/main" val="1000287736"/>
      </p:ext>
    </p:extLst>
  </p:cSld>
  <p:clrMapOvr>
    <a:masterClrMapping/>
  </p:clrMapOvr>
  <p:transition>
    <p:fade/>
  </p:transition>
  <p:timing>
    <p:tnLst>
      <p:par>
        <p:cTn id="1" dur="indefinite" restart="never" nodeType="tmRoot"/>
      </p:par>
    </p:tnLst>
  </p:timing>
</p:sld>
</file>

<file path=ppt/theme/theme1.xml><?xml version="1.0" encoding="utf-8"?>
<a:theme xmlns:a="http://schemas.openxmlformats.org/drawingml/2006/main" name="5-30055_Office Template 2012 - 16x9 - White Background">
  <a:themeElements>
    <a:clrScheme name="Office light">
      <a:dk1>
        <a:srgbClr val="000000"/>
      </a:dk1>
      <a:lt1>
        <a:srgbClr val="FFFFFF"/>
      </a:lt1>
      <a:dk2>
        <a:srgbClr val="DC3C00"/>
      </a:dk2>
      <a:lt2>
        <a:srgbClr val="797A7D"/>
      </a:lt2>
      <a:accent1>
        <a:srgbClr val="DC3C00"/>
      </a:accent1>
      <a:accent2>
        <a:srgbClr val="FF8C00"/>
      </a:accent2>
      <a:accent3>
        <a:srgbClr val="FFB900"/>
      </a:accent3>
      <a:accent4>
        <a:srgbClr val="007233"/>
      </a:accent4>
      <a:accent5>
        <a:srgbClr val="00188F"/>
      </a:accent5>
      <a:accent6>
        <a:srgbClr val="68217A"/>
      </a:accent6>
      <a:hlink>
        <a:srgbClr val="FF8C00"/>
      </a:hlink>
      <a:folHlink>
        <a:srgbClr val="DC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0B6ECECE-D832-4A6D-9382-4D4E764C03DC}"/>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chEd 2014 Dk Blue">
  <a:themeElements>
    <a:clrScheme name="TechEd 2014 Dark template">
      <a:dk1>
        <a:srgbClr val="000000"/>
      </a:dk1>
      <a:lt1>
        <a:srgbClr val="FFFFFF"/>
      </a:lt1>
      <a:dk2>
        <a:srgbClr val="002050"/>
      </a:dk2>
      <a:lt2>
        <a:srgbClr val="00BCF2"/>
      </a:lt2>
      <a:accent1>
        <a:srgbClr val="0072C6"/>
      </a:accent1>
      <a:accent2>
        <a:srgbClr val="7FBA00"/>
      </a:accent2>
      <a:accent3>
        <a:srgbClr val="DC3C00"/>
      </a:accent3>
      <a:accent4>
        <a:srgbClr val="68217A"/>
      </a:accent4>
      <a:accent5>
        <a:srgbClr val="009E49"/>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NA14Speaker_PPT_Template [Read-Only]" id="{2A7DA4F6-E863-44BA-B064-9E5DF871FA15}" vid="{CA2D5409-25F5-4284-AE71-EC20238C5228}"/>
    </a:ext>
  </a:extLst>
</a:theme>
</file>

<file path=ppt/theme/theme3.xml><?xml version="1.0" encoding="utf-8"?>
<a:theme xmlns:a="http://schemas.openxmlformats.org/drawingml/2006/main" name="1_Metro Presentation">
  <a:themeElements>
    <a:clrScheme name="New Windows Template 2">
      <a:dk1>
        <a:srgbClr val="292929"/>
      </a:dk1>
      <a:lt1>
        <a:srgbClr val="FFFFFF"/>
      </a:lt1>
      <a:dk2>
        <a:srgbClr val="072B60"/>
      </a:dk2>
      <a:lt2>
        <a:srgbClr val="EEECE1"/>
      </a:lt2>
      <a:accent1>
        <a:srgbClr val="557EB9"/>
      </a:accent1>
      <a:accent2>
        <a:srgbClr val="FFC211"/>
      </a:accent2>
      <a:accent3>
        <a:srgbClr val="6BBD46"/>
      </a:accent3>
      <a:accent4>
        <a:srgbClr val="FE5815"/>
      </a:accent4>
      <a:accent5>
        <a:srgbClr val="EB7C00"/>
      </a:accent5>
      <a:accent6>
        <a:srgbClr val="00DCFF"/>
      </a:accent6>
      <a:hlink>
        <a:srgbClr val="00B9F2"/>
      </a:hlink>
      <a:folHlink>
        <a:srgbClr val="008AB5"/>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200" dirty="0" smtClean="0">
            <a:solidFill>
              <a:schemeClr val="bg1"/>
            </a:solidFill>
          </a:defRPr>
        </a:defPPr>
      </a:lstStyle>
      <a:style>
        <a:lnRef idx="1">
          <a:schemeClr val="accent1"/>
        </a:lnRef>
        <a:fillRef idx="3">
          <a:schemeClr val="accent1"/>
        </a:fillRef>
        <a:effectRef idx="2">
          <a:schemeClr val="accent1"/>
        </a:effectRef>
        <a:fontRef idx="minor">
          <a:schemeClr val="lt1"/>
        </a:fontRef>
      </a:style>
    </a:spDef>
    <a:txDef>
      <a:spPr>
        <a:noFill/>
      </a:spPr>
      <a:bodyPr wrap="square" lIns="0" tIns="0" rIns="0" bIns="0" rtlCol="0" anchor="ctr">
        <a:spAutoFit/>
      </a:bodyPr>
      <a:lstStyle>
        <a:defPPr algn="ctr">
          <a:defRPr sz="6000" dirty="0" smtClean="0">
            <a:solidFill>
              <a:schemeClr val="bg1">
                <a:alpha val="99000"/>
              </a:schemeClr>
            </a:solidFill>
          </a:defRPr>
        </a:defPPr>
      </a:lstStyle>
    </a:txDef>
  </a:objectDefaults>
  <a:extraClrSchemeLst/>
</a:theme>
</file>

<file path=ppt/theme/theme4.xml><?xml version="1.0" encoding="utf-8"?>
<a:theme xmlns:a="http://schemas.openxmlformats.org/drawingml/2006/main" name="2_Metro Presentation">
  <a:themeElements>
    <a:clrScheme name="New Windows Template 2">
      <a:dk1>
        <a:srgbClr val="292929"/>
      </a:dk1>
      <a:lt1>
        <a:srgbClr val="FFFFFF"/>
      </a:lt1>
      <a:dk2>
        <a:srgbClr val="072B60"/>
      </a:dk2>
      <a:lt2>
        <a:srgbClr val="EEECE1"/>
      </a:lt2>
      <a:accent1>
        <a:srgbClr val="557EB9"/>
      </a:accent1>
      <a:accent2>
        <a:srgbClr val="FFC211"/>
      </a:accent2>
      <a:accent3>
        <a:srgbClr val="6BBD46"/>
      </a:accent3>
      <a:accent4>
        <a:srgbClr val="FE5815"/>
      </a:accent4>
      <a:accent5>
        <a:srgbClr val="EB7C00"/>
      </a:accent5>
      <a:accent6>
        <a:srgbClr val="00DCFF"/>
      </a:accent6>
      <a:hlink>
        <a:srgbClr val="00B9F2"/>
      </a:hlink>
      <a:folHlink>
        <a:srgbClr val="008AB5"/>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200" dirty="0" smtClean="0">
            <a:solidFill>
              <a:schemeClr val="bg1"/>
            </a:solidFill>
          </a:defRPr>
        </a:defPPr>
      </a:lstStyle>
      <a:style>
        <a:lnRef idx="1">
          <a:schemeClr val="accent1"/>
        </a:lnRef>
        <a:fillRef idx="3">
          <a:schemeClr val="accent1"/>
        </a:fillRef>
        <a:effectRef idx="2">
          <a:schemeClr val="accent1"/>
        </a:effectRef>
        <a:fontRef idx="minor">
          <a:schemeClr val="lt1"/>
        </a:fontRef>
      </a:style>
    </a:spDef>
    <a:txDef>
      <a:spPr>
        <a:noFill/>
      </a:spPr>
      <a:bodyPr wrap="square" lIns="0" tIns="0" rIns="0" bIns="0" rtlCol="0" anchor="ctr">
        <a:spAutoFit/>
      </a:bodyPr>
      <a:lstStyle>
        <a:defPPr algn="ctr">
          <a:defRPr sz="6000" dirty="0" smtClean="0">
            <a:solidFill>
              <a:schemeClr val="bg1">
                <a:alpha val="99000"/>
              </a:schemeClr>
            </a:solidFill>
          </a:defRPr>
        </a:defPPr>
      </a:lstStyle>
    </a:txDef>
  </a:objectDefaults>
  <a:extraClrSchemeLst/>
</a:theme>
</file>

<file path=ppt/theme/theme5.xml><?xml version="1.0" encoding="utf-8"?>
<a:theme xmlns:a="http://schemas.openxmlformats.org/drawingml/2006/main" name="TEE14 Speaker PPT Template">
  <a:themeElements>
    <a:clrScheme name="Custom 1">
      <a:dk1>
        <a:srgbClr val="505050"/>
      </a:dk1>
      <a:lt1>
        <a:srgbClr val="FFFFFF"/>
      </a:lt1>
      <a:dk2>
        <a:srgbClr val="442359"/>
      </a:dk2>
      <a:lt2>
        <a:srgbClr val="68217A"/>
      </a:lt2>
      <a:accent1>
        <a:srgbClr val="7FBA00"/>
      </a:accent1>
      <a:accent2>
        <a:srgbClr val="DC3C00"/>
      </a:accent2>
      <a:accent3>
        <a:srgbClr val="002050"/>
      </a:accent3>
      <a:accent4>
        <a:srgbClr val="009E49"/>
      </a:accent4>
      <a:accent5>
        <a:srgbClr val="00B294"/>
      </a:accent5>
      <a:accent6>
        <a:srgbClr val="0072C6"/>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NA_Template_with_TechEd Europe_r03.potx" id="{D1757E1E-F62B-43A3-BA2B-231531828368}" vid="{DB3EECF5-125C-46BC-AC50-75EC4FF82334}"/>
    </a:ext>
  </a:extLst>
</a:theme>
</file>

<file path=ppt/theme/theme6.xml><?xml version="1.0" encoding="utf-8"?>
<a:theme xmlns:a="http://schemas.openxmlformats.org/drawingml/2006/main" name="2_TEE14 Speaker PPT Template">
  <a:themeElements>
    <a:clrScheme name="Custom 1">
      <a:dk1>
        <a:srgbClr val="505050"/>
      </a:dk1>
      <a:lt1>
        <a:srgbClr val="FFFFFF"/>
      </a:lt1>
      <a:dk2>
        <a:srgbClr val="442359"/>
      </a:dk2>
      <a:lt2>
        <a:srgbClr val="68217A"/>
      </a:lt2>
      <a:accent1>
        <a:srgbClr val="7FBA00"/>
      </a:accent1>
      <a:accent2>
        <a:srgbClr val="DC3C00"/>
      </a:accent2>
      <a:accent3>
        <a:srgbClr val="002050"/>
      </a:accent3>
      <a:accent4>
        <a:srgbClr val="009E49"/>
      </a:accent4>
      <a:accent5>
        <a:srgbClr val="00B294"/>
      </a:accent5>
      <a:accent6>
        <a:srgbClr val="0072C6"/>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NA_Template_with_TechEd Europe_r03.potx" id="{D1757E1E-F62B-43A3-BA2B-231531828368}" vid="{DB3EECF5-125C-46BC-AC50-75EC4FF82334}"/>
    </a:ext>
  </a:extLst>
</a:theme>
</file>

<file path=ppt/theme/theme7.xml><?xml version="1.0" encoding="utf-8"?>
<a:theme xmlns:a="http://schemas.openxmlformats.org/drawingml/2006/main" name="1_5-30055_Office Template 2012 - 16x9 - White Background">
  <a:themeElements>
    <a:clrScheme name="Office light">
      <a:dk1>
        <a:srgbClr val="000000"/>
      </a:dk1>
      <a:lt1>
        <a:srgbClr val="FFFFFF"/>
      </a:lt1>
      <a:dk2>
        <a:srgbClr val="DC3C00"/>
      </a:dk2>
      <a:lt2>
        <a:srgbClr val="797A7D"/>
      </a:lt2>
      <a:accent1>
        <a:srgbClr val="DC3C00"/>
      </a:accent1>
      <a:accent2>
        <a:srgbClr val="FF8C00"/>
      </a:accent2>
      <a:accent3>
        <a:srgbClr val="FFB900"/>
      </a:accent3>
      <a:accent4>
        <a:srgbClr val="007233"/>
      </a:accent4>
      <a:accent5>
        <a:srgbClr val="00188F"/>
      </a:accent5>
      <a:accent6>
        <a:srgbClr val="68217A"/>
      </a:accent6>
      <a:hlink>
        <a:srgbClr val="FF8C00"/>
      </a:hlink>
      <a:folHlink>
        <a:srgbClr val="DC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0B6ECECE-D832-4A6D-9382-4D4E764C03DC}"/>
    </a:ext>
  </a:extLst>
</a:theme>
</file>

<file path=ppt/theme/theme8.xml><?xml version="1.0" encoding="utf-8"?>
<a:theme xmlns:a="http://schemas.openxmlformats.org/drawingml/2006/main" name="2_5-30055_Office Template 2012 - 16x9 - White Background">
  <a:themeElements>
    <a:clrScheme name="Office light">
      <a:dk1>
        <a:srgbClr val="000000"/>
      </a:dk1>
      <a:lt1>
        <a:srgbClr val="FFFFFF"/>
      </a:lt1>
      <a:dk2>
        <a:srgbClr val="DC3C00"/>
      </a:dk2>
      <a:lt2>
        <a:srgbClr val="797A7D"/>
      </a:lt2>
      <a:accent1>
        <a:srgbClr val="DC3C00"/>
      </a:accent1>
      <a:accent2>
        <a:srgbClr val="FF8C00"/>
      </a:accent2>
      <a:accent3>
        <a:srgbClr val="FFB900"/>
      </a:accent3>
      <a:accent4>
        <a:srgbClr val="007233"/>
      </a:accent4>
      <a:accent5>
        <a:srgbClr val="00188F"/>
      </a:accent5>
      <a:accent6>
        <a:srgbClr val="68217A"/>
      </a:accent6>
      <a:hlink>
        <a:srgbClr val="FF8C00"/>
      </a:hlink>
      <a:folHlink>
        <a:srgbClr val="DC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0B6ECECE-D832-4A6D-9382-4D4E764C03DC}"/>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A2E4C90AA7333249A7DBC8CC6F49919B" ma:contentTypeVersion="1" ma:contentTypeDescription="Create a new document." ma:contentTypeScope="" ma:versionID="e7b09f0f38d7ed30c7da14951e97abcc">
  <xsd:schema xmlns:xsd="http://www.w3.org/2001/XMLSchema" xmlns:xs="http://www.w3.org/2001/XMLSchema" xmlns:p="http://schemas.microsoft.com/office/2006/metadata/properties" xmlns:ns2="5fad15d0-477e-40da-a20d-40d4ca777cbd" targetNamespace="http://schemas.microsoft.com/office/2006/metadata/properties" ma:root="true" ma:fieldsID="0cee24db179c30c5ebec40b677cadf70" ns2:_="">
    <xsd:import namespace="5fad15d0-477e-40da-a20d-40d4ca777cbd"/>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fad15d0-477e-40da-a20d-40d4ca777cbd"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haredWithUsers xmlns="5fad15d0-477e-40da-a20d-40d4ca777cbd">
      <UserInfo>
        <DisplayName>Chakkaradeep (Chaks) Chinnakonda Chandran</DisplayName>
        <AccountId>285</AccountId>
        <AccountType/>
      </UserInfo>
    </SharedWithUsers>
  </documentManagement>
</p:properties>
</file>

<file path=customXml/itemProps1.xml><?xml version="1.0" encoding="utf-8"?>
<ds:datastoreItem xmlns:ds="http://schemas.openxmlformats.org/officeDocument/2006/customXml" ds:itemID="{1B6D018A-B68C-4382-B334-319055AF8637}">
  <ds:schemaRefs>
    <ds:schemaRef ds:uri="http://schemas.microsoft.com/sharepoint/v3/contenttype/forms"/>
  </ds:schemaRefs>
</ds:datastoreItem>
</file>

<file path=customXml/itemProps2.xml><?xml version="1.0" encoding="utf-8"?>
<ds:datastoreItem xmlns:ds="http://schemas.openxmlformats.org/officeDocument/2006/customXml" ds:itemID="{890F2F74-9098-42B9-BEE7-84AD4E57FD2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fad15d0-477e-40da-a20d-40d4ca777cb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1E2C87EC-C796-48CF-A1ED-51EC3C3FFFA2}">
  <ds:schemaRefs>
    <ds:schemaRef ds:uri="http://schemas.microsoft.com/office/2006/metadata/properties"/>
    <ds:schemaRef ds:uri="http://schemas.microsoft.com/office/infopath/2007/PartnerControls"/>
    <ds:schemaRef ds:uri="5fad15d0-477e-40da-a20d-40d4ca777cbd"/>
  </ds:schemaRefs>
</ds:datastoreItem>
</file>

<file path=docProps/app.xml><?xml version="1.0" encoding="utf-8"?>
<Properties xmlns="http://schemas.openxmlformats.org/officeDocument/2006/extended-properties" xmlns:vt="http://schemas.openxmlformats.org/officeDocument/2006/docPropsVTypes">
  <Template>Office_Template_16x9_WHITE</Template>
  <TotalTime>0</TotalTime>
  <Words>3118</Words>
  <Application>Microsoft Office PowerPoint</Application>
  <PresentationFormat>Custom</PresentationFormat>
  <Paragraphs>274</Paragraphs>
  <Slides>31</Slides>
  <Notes>16</Notes>
  <HiddenSlides>0</HiddenSlides>
  <MMClips>0</MMClips>
  <ScaleCrop>false</ScaleCrop>
  <HeadingPairs>
    <vt:vector size="6" baseType="variant">
      <vt:variant>
        <vt:lpstr>Fonts Used</vt:lpstr>
      </vt:variant>
      <vt:variant>
        <vt:i4>9</vt:i4>
      </vt:variant>
      <vt:variant>
        <vt:lpstr>Theme</vt:lpstr>
      </vt:variant>
      <vt:variant>
        <vt:i4>8</vt:i4>
      </vt:variant>
      <vt:variant>
        <vt:lpstr>Slide Titles</vt:lpstr>
      </vt:variant>
      <vt:variant>
        <vt:i4>31</vt:i4>
      </vt:variant>
    </vt:vector>
  </HeadingPairs>
  <TitlesOfParts>
    <vt:vector size="48" baseType="lpstr">
      <vt:lpstr>Arial</vt:lpstr>
      <vt:lpstr>Calibri</vt:lpstr>
      <vt:lpstr>Consolas</vt:lpstr>
      <vt:lpstr>Courier New</vt:lpstr>
      <vt:lpstr>Segoe Pro Light</vt:lpstr>
      <vt:lpstr>Segoe UI</vt:lpstr>
      <vt:lpstr>Segoe UI Light</vt:lpstr>
      <vt:lpstr>Segoe UI Semibold</vt:lpstr>
      <vt:lpstr>Wingdings</vt:lpstr>
      <vt:lpstr>5-30055_Office Template 2012 - 16x9 - White Background</vt:lpstr>
      <vt:lpstr>TechEd 2014 Dk Blue</vt:lpstr>
      <vt:lpstr>1_Metro Presentation</vt:lpstr>
      <vt:lpstr>2_Metro Presentation</vt:lpstr>
      <vt:lpstr>TEE14 Speaker PPT Template</vt:lpstr>
      <vt:lpstr>2_TEE14 Speaker PPT Template</vt:lpstr>
      <vt:lpstr>1_5-30055_Office Template 2012 - 16x9 - White Background</vt:lpstr>
      <vt:lpstr>2_5-30055_Office Template 2012 - 16x9 - White Background</vt:lpstr>
      <vt:lpstr>Office 365 Development</vt:lpstr>
      <vt:lpstr>Getting started with Apps for Office</vt:lpstr>
      <vt:lpstr>Agenda</vt:lpstr>
      <vt:lpstr>Vision</vt:lpstr>
      <vt:lpstr>Intro to the app model</vt:lpstr>
      <vt:lpstr>Contextual apps</vt:lpstr>
      <vt:lpstr>Introducing the app model</vt:lpstr>
      <vt:lpstr>Modern app development </vt:lpstr>
      <vt:lpstr>PowerPoint Presentation</vt:lpstr>
      <vt:lpstr>Apps for Office</vt:lpstr>
      <vt:lpstr>Office 2013 development scenarios</vt:lpstr>
      <vt:lpstr>Office 2013 development options</vt:lpstr>
      <vt:lpstr>Office 2013 development example scenarios</vt:lpstr>
      <vt:lpstr>PowerPoint Presentation</vt:lpstr>
      <vt:lpstr>Anatomy of an app for Office</vt:lpstr>
      <vt:lpstr>App shapes for Office</vt:lpstr>
      <vt:lpstr>PowerPoint Presentation</vt:lpstr>
      <vt:lpstr>App shapes for Office</vt:lpstr>
      <vt:lpstr>PowerPoint Presentation</vt:lpstr>
      <vt:lpstr>App shapes for Office</vt:lpstr>
      <vt:lpstr>PowerPoint Presentation</vt:lpstr>
      <vt:lpstr>PowerPoint Presentation</vt:lpstr>
      <vt:lpstr>Getting started</vt:lpstr>
      <vt:lpstr>Visual Studio 2013</vt:lpstr>
      <vt:lpstr>Environment</vt:lpstr>
      <vt:lpstr>PowerPoint Presentation</vt:lpstr>
      <vt:lpstr>Conclusion</vt:lpstr>
      <vt:lpstr>Summary</vt:lpstr>
      <vt:lpstr>PowerPoint Presentation</vt:lpstr>
      <vt:lpstr>Feedback</vt:lpstr>
      <vt:lpstr>PowerPoint Presentation</vt:lpstr>
    </vt:vector>
  </TitlesOfParts>
  <Manager/>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2014-06-20T16:01:45Z</dcterms:created>
  <dcterms:modified xsi:type="dcterms:W3CDTF">2014-11-21T19:30:03Z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0x010100A2E4C90AA7333249A7DBC8CC6F49919B</vt:lpwstr>
  </property>
  <property fmtid="{D5CDD505-2E9C-101B-9397-08002B2CF9AE}" pid="3" name="IsMyDocuments">
    <vt:bool>true</vt:bool>
  </property>
  <property fmtid="{D5CDD505-2E9C-101B-9397-08002B2CF9AE}" pid="4" name="DocVizMetadataToken">
    <vt:lpwstr>300x277x1</vt:lpwstr>
  </property>
</Properties>
</file>